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theme/theme2.xml" ContentType="application/vnd.openxmlformats-officedocument.theme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theme/theme3.xml" ContentType="application/vnd.openxmlformats-officedocument.theme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766" r:id="rId2"/>
    <p:sldMasterId id="2147483897" r:id="rId3"/>
    <p:sldMasterId id="2147484028" r:id="rId4"/>
  </p:sldMasterIdLst>
  <p:notesMasterIdLst>
    <p:notesMasterId r:id="rId12"/>
  </p:notesMasterIdLst>
  <p:sldIdLst>
    <p:sldId id="263" r:id="rId5"/>
    <p:sldId id="257" r:id="rId6"/>
    <p:sldId id="258" r:id="rId7"/>
    <p:sldId id="264" r:id="rId8"/>
    <p:sldId id="260" r:id="rId9"/>
    <p:sldId id="265" r:id="rId10"/>
    <p:sldId id="262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EB Garamond" panose="00000500000000000000" pitchFamily="2" charset="0"/>
      <p:regular r:id="rId17"/>
      <p:bold r:id="rId18"/>
      <p:italic r:id="rId19"/>
      <p:boldItalic r:id="rId20"/>
    </p:embeddedFont>
    <p:embeddedFont>
      <p:font typeface="EB Garamond ExtraBold" panose="00000900000000000000" pitchFamily="2" charset="0"/>
      <p:bold r:id="rId21"/>
      <p:boldItalic r:id="rId22"/>
    </p:embeddedFont>
    <p:embeddedFont>
      <p:font typeface="EB Garamond Medium" panose="00000600000000000000" pitchFamily="2" charset="0"/>
      <p:regular r:id="rId23"/>
      <p:bold r:id="rId24"/>
      <p:italic r:id="rId25"/>
      <p:boldItalic r:id="rId26"/>
    </p:embeddedFont>
    <p:embeddedFont>
      <p:font typeface="EB Garamond SemiBold" panose="00000700000000000000" pitchFamily="2" charset="0"/>
      <p:regular r:id="rId27"/>
      <p:bold r:id="rId28"/>
      <p:italic r:id="rId29"/>
      <p:boldItalic r:id="rId30"/>
    </p:embeddedFont>
    <p:embeddedFont>
      <p:font typeface="Montserrat ExtraBold" panose="00000900000000000000" pitchFamily="2" charset="0"/>
      <p:bold r:id="rId31"/>
      <p:boldItalic r:id="rId32"/>
    </p:embeddedFont>
    <p:embeddedFont>
      <p:font typeface="Public Sans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7" roundtripDataSignature="AMtx7mhg/wVzJmyMG5kAbdOVI1pDzc0Y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14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5" y="207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viewProps" Target="viewProps.xml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font" Target="fonts/font24.fntdata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font" Target="fonts/font23.fntdata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33.png>
</file>

<file path=ppt/media/image34.jpg>
</file>

<file path=ppt/media/image35.jpg>
</file>

<file path=ppt/media/image36.jpg>
</file>

<file path=ppt/media/image37.png>
</file>

<file path=ppt/media/image38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6" name="Google Shape;3666;g1f5d965ad35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7" name="Google Shape;3667;g1f5d965ad35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3" name="Google Shape;3683;g1f5d965ad35_0_3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4" name="Google Shape;3684;g1f5d965ad35_0_3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3" name="Google Shape;3703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704" name="Google Shape;3704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0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6.jpg"/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5.png"/></Relationships>
</file>

<file path=ppt/slideLayouts/_rels/slideLayout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5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Layouts/_rels/slideLayout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0.png"/></Relationships>
</file>

<file path=ppt/slideLayouts/_rels/slideLayout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2.xml"/></Relationships>
</file>

<file path=ppt/slideLayouts/_rels/slideLayout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2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2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Master" Target="../slideMasters/slideMaster2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6.jpg"/><Relationship Id="rId1" Type="http://schemas.openxmlformats.org/officeDocument/2006/relationships/slideMaster" Target="../slideMasters/slideMaster3.xml"/></Relationships>
</file>

<file path=ppt/slideLayouts/_rels/slideLayout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2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/Relationships>
</file>

<file path=ppt/slideLayouts/_rels/slideLayout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/Relationships>
</file>

<file path=ppt/slideLayouts/_rels/slideLayout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/Relationships>
</file>

<file path=ppt/slideLayouts/_rels/slideLayout3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/Relationships>
</file>

<file path=ppt/slideLayouts/_rels/slideLayout3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5.png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6.png"/></Relationships>
</file>

<file path=ppt/slideLayouts/_rels/slideLayout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5.png"/></Relationships>
</file>

<file path=ppt/slideLayouts/_rels/slideLayout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6.png"/></Relationships>
</file>

<file path=ppt/slideLayouts/_rels/slideLayout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0.png"/></Relationships>
</file>

<file path=ppt/slideLayouts/_rels/slideLayout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3.xml"/></Relationships>
</file>

<file path=ppt/slideLayouts/_rels/slideLayout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3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3.xml"/></Relationships>
</file>

<file path=ppt/slideLayouts/_rels/slideLayout3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Master" Target="../slideMasters/slideMaster3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6.jp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4.xml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4.xml"/></Relationships>
</file>

<file path=ppt/slideLayouts/_rels/slideLayout3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4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3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3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4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4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4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4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4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4.xml"/></Relationships>
</file>

<file path=ppt/slideLayouts/_rels/slideLayout4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4.xml"/></Relationships>
</file>

<file path=ppt/slideLayouts/_rels/slideLayout4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.png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5.png"/></Relationships>
</file>

<file path=ppt/slideLayouts/_rels/slideLayout4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6.png"/></Relationships>
</file>

<file path=ppt/slideLayouts/_rels/slideLayout4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5.png"/></Relationships>
</file>

<file path=ppt/slideLayouts/_rels/slideLayout4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6.png"/></Relationships>
</file>

<file path=ppt/slideLayouts/_rels/slideLayout4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Layouts/_rels/slideLayout4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0.png"/></Relationships>
</file>

<file path=ppt/slideLayouts/_rels/slideLayout4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4.xml"/></Relationships>
</file>

<file path=ppt/slideLayouts/_rels/slideLayout4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4.xml"/></Relationships>
</file>

<file path=ppt/slideLayouts/_rels/slideLayout4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4.xml"/></Relationships>
</file>

<file path=ppt/slideLayouts/_rels/slideLayout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4.xml"/></Relationships>
</file>

<file path=ppt/slideLayouts/_rels/slideLayout4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Master" Target="../slideMasters/slideMaster4.xml"/></Relationships>
</file>

<file path=ppt/slideLayouts/_rels/slideLayout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3725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3725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0" name="Google Shape;1830;g1f5d965ad35_0_184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3999" cy="51352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31" name="Google Shape;1831;g1f5d965ad35_0_1844"/>
          <p:cNvCxnSpPr/>
          <p:nvPr/>
        </p:nvCxnSpPr>
        <p:spPr>
          <a:xfrm>
            <a:off x="343814" y="3257405"/>
            <a:ext cx="527100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32" name="Google Shape;1832;g1f5d965ad35_0_184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7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4" name="Google Shape;1834;g1f5d965ad35_0_1848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1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5" name="Google Shape;1835;g1f5d965ad35_0_184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36" name="Google Shape;1836;g1f5d965ad35_0_1848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7" name="Google Shape;1837;g1f5d965ad35_0_1848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8" name="Google Shape;1838;g1f5d965ad35_0_1848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9" name="Google Shape;1839;g1f5d965ad35_0_1848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1" name="Google Shape;1841;g1f5d965ad35_0_18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2" name="Google Shape;1842;g1f5d965ad35_0_1855"/>
          <p:cNvGrpSpPr/>
          <p:nvPr/>
        </p:nvGrpSpPr>
        <p:grpSpPr>
          <a:xfrm>
            <a:off x="270525" y="225963"/>
            <a:ext cx="175200" cy="4248355"/>
            <a:chOff x="270520" y="1140367"/>
            <a:chExt cx="175200" cy="4733543"/>
          </a:xfrm>
        </p:grpSpPr>
        <p:grpSp>
          <p:nvGrpSpPr>
            <p:cNvPr id="1843" name="Google Shape;1843;g1f5d965ad35_0_1855"/>
            <p:cNvGrpSpPr/>
            <p:nvPr/>
          </p:nvGrpSpPr>
          <p:grpSpPr>
            <a:xfrm>
              <a:off x="270520" y="4549711"/>
              <a:ext cx="175200" cy="1324199"/>
              <a:chOff x="129115" y="4606273"/>
              <a:chExt cx="175200" cy="1324199"/>
            </a:xfrm>
          </p:grpSpPr>
          <p:sp>
            <p:nvSpPr>
              <p:cNvPr id="1844" name="Google Shape;1844;g1f5d965ad35_0_1855"/>
              <p:cNvSpPr/>
              <p:nvPr/>
            </p:nvSpPr>
            <p:spPr>
              <a:xfrm>
                <a:off x="129115" y="4606273"/>
                <a:ext cx="175200" cy="373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845" name="Google Shape;1845;g1f5d965ad35_0_1855"/>
              <p:cNvCxnSpPr/>
              <p:nvPr/>
            </p:nvCxnSpPr>
            <p:spPr>
              <a:xfrm>
                <a:off x="216745" y="4817772"/>
                <a:ext cx="0" cy="11127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1846" name="Google Shape;1846;g1f5d965ad35_0_1855"/>
            <p:cNvGrpSpPr/>
            <p:nvPr/>
          </p:nvGrpSpPr>
          <p:grpSpPr>
            <a:xfrm>
              <a:off x="270520" y="1140367"/>
              <a:ext cx="175200" cy="3018423"/>
              <a:chOff x="129115" y="1196929"/>
              <a:chExt cx="175200" cy="3018423"/>
            </a:xfrm>
          </p:grpSpPr>
          <p:cxnSp>
            <p:nvCxnSpPr>
              <p:cNvPr id="1847" name="Google Shape;1847;g1f5d965ad35_0_1855"/>
              <p:cNvCxnSpPr/>
              <p:nvPr/>
            </p:nvCxnSpPr>
            <p:spPr>
              <a:xfrm>
                <a:off x="216745" y="1402852"/>
                <a:ext cx="0" cy="28125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848" name="Google Shape;1848;g1f5d965ad35_0_1855"/>
              <p:cNvSpPr/>
              <p:nvPr/>
            </p:nvSpPr>
            <p:spPr>
              <a:xfrm>
                <a:off x="129115" y="1196929"/>
                <a:ext cx="175200" cy="3738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0" name="Google Shape;1850;g1f5d965ad35_0_1864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5" r="1748" b="8546"/>
          <a:stretch/>
        </p:blipFill>
        <p:spPr>
          <a:xfrm>
            <a:off x="-1" y="-1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1" name="Google Shape;1851;g1f5d965ad35_0_186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52" name="Google Shape;1852;g1f5d965ad35_0_1864"/>
          <p:cNvSpPr/>
          <p:nvPr/>
        </p:nvSpPr>
        <p:spPr>
          <a:xfrm>
            <a:off x="2240495" y="1407885"/>
            <a:ext cx="4811700" cy="7680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3" name="Google Shape;1853;g1f5d965ad35_0_1864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4" name="Google Shape;1854;g1f5d965ad35_0_1864"/>
          <p:cNvSpPr/>
          <p:nvPr/>
        </p:nvSpPr>
        <p:spPr>
          <a:xfrm>
            <a:off x="2233323" y="613458"/>
            <a:ext cx="4818600" cy="79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5" name="Google Shape;1855;g1f5d965ad35_0_1864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70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56" name="Google Shape;1856;g1f5d965ad35_0_1864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2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8" name="Google Shape;1858;g1f5d965ad35_0_1872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9" name="Google Shape;1859;g1f5d965ad35_0_187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1" name="Google Shape;1861;g1f5d965ad35_0_1875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2" name="Google Shape;1862;g1f5d965ad35_0_187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63" name="Google Shape;1863;g1f5d965ad35_0_1875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4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4" name="Google Shape;1864;g1f5d965ad35_0_1875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5" name="Google Shape;1865;g1f5d965ad35_0_18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6" name="Google Shape;1866;g1f5d965ad35_0_187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8" name="Google Shape;1868;g1f5d965ad35_0_1882"/>
          <p:cNvPicPr preferRelativeResize="0"/>
          <p:nvPr/>
        </p:nvPicPr>
        <p:blipFill rotWithShape="1">
          <a:blip r:embed="rId2">
            <a:alphaModFix/>
          </a:blip>
          <a:srcRect l="16977" t="14935" r="19505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9" name="Google Shape;1869;g1f5d965ad35_0_188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70" name="Google Shape;1870;g1f5d965ad35_0_1882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4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1" name="Google Shape;1871;g1f5d965ad35_0_1882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2" name="Google Shape;1872;g1f5d965ad35_0_18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3" name="Google Shape;1873;g1f5d965ad35_0_1882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1f5d965ad35_0_188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76" name="Google Shape;1876;g1f5d965ad35_0_18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77" name="Google Shape;1877;g1f5d965ad35_0_1889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00" cy="4050600"/>
          </a:xfrm>
          <a:prstGeom prst="rect">
            <a:avLst/>
          </a:prstGeom>
          <a:noFill/>
          <a:ln>
            <a:noFill/>
          </a:ln>
        </p:spPr>
      </p:sp>
      <p:sp>
        <p:nvSpPr>
          <p:cNvPr id="1878" name="Google Shape;1878;g1f5d965ad35_0_1889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9" name="Google Shape;1879;g1f5d965ad35_0_18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0" name="Google Shape;1880;g1f5d965ad35_0_188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2" name="Google Shape;1882;g1f5d965ad35_0_189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83" name="Google Shape;1883;g1f5d965ad35_0_1896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00" cy="4050600"/>
          </a:xfrm>
          <a:prstGeom prst="rect">
            <a:avLst/>
          </a:prstGeom>
          <a:noFill/>
          <a:ln>
            <a:noFill/>
          </a:ln>
        </p:spPr>
      </p:sp>
      <p:sp>
        <p:nvSpPr>
          <p:cNvPr id="1884" name="Google Shape;1884;g1f5d965ad35_0_1896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5" name="Google Shape;1885;g1f5d965ad35_0_189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6" name="Google Shape;1886;g1f5d965ad35_0_1896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8" name="Google Shape;1888;g1f5d965ad35_0_1902"/>
          <p:cNvGrpSpPr/>
          <p:nvPr/>
        </p:nvGrpSpPr>
        <p:grpSpPr>
          <a:xfrm>
            <a:off x="0" y="1"/>
            <a:ext cx="9144000" cy="5143500"/>
            <a:chOff x="0" y="1"/>
            <a:chExt cx="9144000" cy="5143500"/>
          </a:xfrm>
        </p:grpSpPr>
        <p:sp>
          <p:nvSpPr>
            <p:cNvPr id="1889" name="Google Shape;1889;g1f5d965ad35_0_1902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1890" name="Google Shape;1890;g1f5d965ad35_0_1902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19" cy="468714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91" name="Google Shape;1891;g1f5d965ad35_0_190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92" name="Google Shape;1892;g1f5d965ad35_0_190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3" name="Google Shape;1893;g1f5d965ad35_0_190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4" name="Google Shape;1894;g1f5d965ad35_0_1902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1f5d965ad35_0_19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7" name="Google Shape;1897;g1f5d965ad35_0_19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98" name="Google Shape;1898;g1f5d965ad35_0_1910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00" cy="4030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9" name="Google Shape;1899;g1f5d965ad35_0_1910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0" name="Google Shape;1900;g1f5d965ad35_0_1910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1" name="Google Shape;1901;g1f5d965ad35_0_19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2" name="Google Shape;1902;g1f5d965ad35_0_1910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" name="Google Shape;1904;g1f5d965ad35_0_19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05" name="Google Shape;1905;g1f5d965ad35_0_191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06" name="Google Shape;1906;g1f5d965ad35_0_1918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00" cy="4030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7" name="Google Shape;1907;g1f5d965ad35_0_1918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8" name="Google Shape;1908;g1f5d965ad35_0_1918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9" name="Google Shape;1909;g1f5d965ad35_0_1918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0" name="Google Shape;1910;g1f5d965ad35_0_1918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g1f5d965ad35_0_19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3" name="Google Shape;1913;g1f5d965ad35_0_19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14" name="Google Shape;1914;g1f5d965ad35_0_19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00" cy="4030800"/>
          </a:xfrm>
          <a:prstGeom prst="rect">
            <a:avLst/>
          </a:prstGeom>
          <a:noFill/>
          <a:ln>
            <a:noFill/>
          </a:ln>
        </p:spPr>
      </p:sp>
      <p:sp>
        <p:nvSpPr>
          <p:cNvPr id="1915" name="Google Shape;1915;g1f5d965ad35_0_1926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6" name="Google Shape;1916;g1f5d965ad35_0_1926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7" name="Google Shape;1917;g1f5d965ad35_0_19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8" name="Google Shape;1918;g1f5d965ad35_0_19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0" name="Google Shape;1920;g1f5d965ad35_0_193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21" name="Google Shape;1921;g1f5d965ad35_0_193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2" name="Google Shape;1922;g1f5d965ad35_0_1934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3" name="Google Shape;1923;g1f5d965ad35_0_1934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5" name="Google Shape;1925;g1f5d965ad35_0_19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26" name="Google Shape;1926;g1f5d965ad35_0_193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7" name="Google Shape;1927;g1f5d965ad35_0_193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8" name="Google Shape;1928;g1f5d965ad35_0_193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29" name="Google Shape;1929;g1f5d965ad35_0_1939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30" name="Google Shape;1930;g1f5d965ad35_0_193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4" cy="3617989"/>
          </a:xfrm>
          <a:prstGeom prst="rect">
            <a:avLst/>
          </a:prstGeom>
          <a:noFill/>
          <a:ln>
            <a:noFill/>
          </a:ln>
        </p:spPr>
      </p:pic>
      <p:sp>
        <p:nvSpPr>
          <p:cNvPr id="1931" name="Google Shape;1931;g1f5d965ad35_0_1939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3" name="Google Shape;1933;g1f5d965ad35_0_19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34" name="Google Shape;1934;g1f5d965ad35_0_19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5" name="Google Shape;1935;g1f5d965ad35_0_194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6" name="Google Shape;1936;g1f5d965ad35_0_1947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37" name="Google Shape;1937;g1f5d965ad35_0_1947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38" name="Google Shape;1938;g1f5d965ad35_0_1947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4" cy="3617989"/>
          </a:xfrm>
          <a:prstGeom prst="rect">
            <a:avLst/>
          </a:prstGeom>
          <a:noFill/>
          <a:ln>
            <a:noFill/>
          </a:ln>
        </p:spPr>
      </p:pic>
      <p:sp>
        <p:nvSpPr>
          <p:cNvPr id="1939" name="Google Shape;1939;g1f5d965ad35_0_1947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1" name="Google Shape;1941;g1f5d965ad35_0_19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42" name="Google Shape;1942;g1f5d965ad35_0_19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3" name="Google Shape;1943;g1f5d965ad35_0_195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4" name="Google Shape;1944;g1f5d965ad35_0_1955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45" name="Google Shape;1945;g1f5d965ad35_0_1955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46" name="Google Shape;1946;g1f5d965ad35_0_19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28" cy="362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947" name="Google Shape;1947;g1f5d965ad35_0_1955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00" cy="21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9" name="Google Shape;1949;g1f5d965ad35_0_19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50" name="Google Shape;1950;g1f5d965ad35_0_19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1" name="Google Shape;1951;g1f5d965ad35_0_196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2" name="Google Shape;1952;g1f5d965ad35_0_1963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53" name="Google Shape;1953;g1f5d965ad35_0_1963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54" name="Google Shape;1954;g1f5d965ad35_0_19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5" cy="3111618"/>
          </a:xfrm>
          <a:prstGeom prst="rect">
            <a:avLst/>
          </a:prstGeom>
          <a:noFill/>
          <a:ln>
            <a:noFill/>
          </a:ln>
        </p:spPr>
      </p:pic>
      <p:sp>
        <p:nvSpPr>
          <p:cNvPr id="1955" name="Google Shape;1955;g1f5d965ad35_0_1963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80000" cy="19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7" name="Google Shape;1957;g1f5d965ad35_0_19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58" name="Google Shape;1958;g1f5d965ad35_0_1971"/>
          <p:cNvSpPr/>
          <p:nvPr/>
        </p:nvSpPr>
        <p:spPr>
          <a:xfrm>
            <a:off x="4109012" y="748626"/>
            <a:ext cx="327300" cy="3808200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9" name="Google Shape;1959;g1f5d965ad35_0_1971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500" cy="3970200"/>
          </a:xfrm>
          <a:prstGeom prst="rect">
            <a:avLst/>
          </a:prstGeom>
          <a:noFill/>
          <a:ln>
            <a:noFill/>
          </a:ln>
        </p:spPr>
      </p:sp>
      <p:sp>
        <p:nvSpPr>
          <p:cNvPr id="1960" name="Google Shape;1960;g1f5d965ad35_0_1971"/>
          <p:cNvSpPr/>
          <p:nvPr/>
        </p:nvSpPr>
        <p:spPr>
          <a:xfrm>
            <a:off x="4436268" y="973867"/>
            <a:ext cx="4707600" cy="51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1" name="Google Shape;1961;g1f5d965ad35_0_1971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2" name="Google Shape;1962;g1f5d965ad35_0_1971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4" name="Google Shape;1964;g1f5d965ad35_0_19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65" name="Google Shape;1965;g1f5d965ad35_0_1978"/>
          <p:cNvSpPr/>
          <p:nvPr/>
        </p:nvSpPr>
        <p:spPr>
          <a:xfrm>
            <a:off x="4109012" y="748626"/>
            <a:ext cx="327300" cy="3808200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6" name="Google Shape;1966;g1f5d965ad35_0_1978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500" cy="3970200"/>
          </a:xfrm>
          <a:prstGeom prst="rect">
            <a:avLst/>
          </a:prstGeom>
          <a:noFill/>
          <a:ln>
            <a:noFill/>
          </a:ln>
        </p:spPr>
      </p:sp>
      <p:sp>
        <p:nvSpPr>
          <p:cNvPr id="1967" name="Google Shape;1967;g1f5d965ad35_0_1978"/>
          <p:cNvSpPr/>
          <p:nvPr/>
        </p:nvSpPr>
        <p:spPr>
          <a:xfrm>
            <a:off x="4436268" y="973867"/>
            <a:ext cx="4707600" cy="513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8" name="Google Shape;1968;g1f5d965ad35_0_1978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9" name="Google Shape;1969;g1f5d965ad35_0_1978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1f5d965ad35_0_198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2" name="Google Shape;1972;g1f5d965ad35_0_198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973" name="Google Shape;1973;g1f5d965ad35_0_198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74" name="Google Shape;1974;g1f5d965ad35_0_198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8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5" name="Google Shape;1975;g1f5d965ad35_0_1985"/>
          <p:cNvSpPr/>
          <p:nvPr/>
        </p:nvSpPr>
        <p:spPr>
          <a:xfrm>
            <a:off x="4879819" y="656889"/>
            <a:ext cx="90600" cy="34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6" name="Google Shape;1976;g1f5d965ad35_0_1985"/>
          <p:cNvSpPr/>
          <p:nvPr/>
        </p:nvSpPr>
        <p:spPr>
          <a:xfrm>
            <a:off x="4241543" y="1368179"/>
            <a:ext cx="660900" cy="660900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7" name="Google Shape;1977;g1f5d965ad35_0_198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78" name="Google Shape;1978;g1f5d965ad35_0_198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9" name="Google Shape;1979;g1f5d965ad35_0_1985"/>
          <p:cNvSpPr/>
          <p:nvPr/>
        </p:nvSpPr>
        <p:spPr>
          <a:xfrm>
            <a:off x="4241543" y="2951688"/>
            <a:ext cx="660900" cy="660900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0" name="Google Shape;1980;g1f5d965ad35_0_198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81" name="Google Shape;1981;g1f5d965ad35_0_198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1f5d965ad35_0_1997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4" name="Google Shape;1984;g1f5d965ad35_0_199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985" name="Google Shape;1985;g1f5d965ad35_0_1997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g1f5d965ad35_0_1997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8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7" name="Google Shape;1987;g1f5d965ad35_0_1997"/>
          <p:cNvSpPr/>
          <p:nvPr/>
        </p:nvSpPr>
        <p:spPr>
          <a:xfrm>
            <a:off x="4879819" y="656889"/>
            <a:ext cx="90600" cy="34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8" name="Google Shape;1988;g1f5d965ad35_0_1997"/>
          <p:cNvSpPr/>
          <p:nvPr/>
        </p:nvSpPr>
        <p:spPr>
          <a:xfrm>
            <a:off x="4241543" y="1368179"/>
            <a:ext cx="660900" cy="660900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9" name="Google Shape;1989;g1f5d965ad35_0_1997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90" name="Google Shape;1990;g1f5d965ad35_0_1997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91" name="Google Shape;1991;g1f5d965ad35_0_1997"/>
          <p:cNvSpPr/>
          <p:nvPr/>
        </p:nvSpPr>
        <p:spPr>
          <a:xfrm>
            <a:off x="4241543" y="2951688"/>
            <a:ext cx="660900" cy="660900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2" name="Google Shape;1992;g1f5d965ad35_0_1997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93" name="Google Shape;1993;g1f5d965ad35_0_1997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5" name="Google Shape;1995;g1f5d965ad35_0_20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6" name="Google Shape;1996;g1f5d965ad35_0_2009"/>
          <p:cNvGrpSpPr/>
          <p:nvPr/>
        </p:nvGrpSpPr>
        <p:grpSpPr>
          <a:xfrm>
            <a:off x="4107305" y="941707"/>
            <a:ext cx="284627" cy="3999300"/>
            <a:chOff x="4107305" y="941707"/>
            <a:chExt cx="284627" cy="3999300"/>
          </a:xfrm>
        </p:grpSpPr>
        <p:sp>
          <p:nvSpPr>
            <p:cNvPr id="1997" name="Google Shape;1997;g1f5d965ad35_0_2009"/>
            <p:cNvSpPr/>
            <p:nvPr/>
          </p:nvSpPr>
          <p:spPr>
            <a:xfrm>
              <a:off x="4183432" y="1262627"/>
              <a:ext cx="208500" cy="3357600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g1f5d965ad35_0_2009"/>
            <p:cNvSpPr/>
            <p:nvPr/>
          </p:nvSpPr>
          <p:spPr>
            <a:xfrm>
              <a:off x="4112338" y="1097990"/>
              <a:ext cx="208500" cy="3686700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g1f5d965ad35_0_2009"/>
            <p:cNvSpPr/>
            <p:nvPr/>
          </p:nvSpPr>
          <p:spPr>
            <a:xfrm>
              <a:off x="4107305" y="941707"/>
              <a:ext cx="142500" cy="3999300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00" name="Google Shape;2000;g1f5d965ad35_0_2009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500" cy="4287600"/>
          </a:xfrm>
          <a:prstGeom prst="rect">
            <a:avLst/>
          </a:prstGeom>
          <a:noFill/>
          <a:ln>
            <a:noFill/>
          </a:ln>
        </p:spPr>
      </p:sp>
      <p:sp>
        <p:nvSpPr>
          <p:cNvPr id="2001" name="Google Shape;2001;g1f5d965ad35_0_2009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800" cy="3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2" name="Google Shape;2002;g1f5d965ad35_0_200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3" name="Google Shape;2003;g1f5d965ad35_0_200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5" name="Google Shape;2005;g1f5d965ad35_0_201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06" name="Google Shape;2006;g1f5d965ad35_0_2019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07" name="Google Shape;2007;g1f5d965ad35_0_2019"/>
          <p:cNvSpPr/>
          <p:nvPr/>
        </p:nvSpPr>
        <p:spPr>
          <a:xfrm>
            <a:off x="-1" y="1178120"/>
            <a:ext cx="4781700" cy="333390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8" name="Google Shape;2008;g1f5d965ad35_0_2019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9" name="Google Shape;2009;g1f5d965ad35_0_20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0" name="Google Shape;2010;g1f5d965ad35_0_201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2" name="Google Shape;2012;g1f5d965ad35_0_20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13" name="Google Shape;2013;g1f5d965ad35_0_2026"/>
          <p:cNvSpPr/>
          <p:nvPr/>
        </p:nvSpPr>
        <p:spPr>
          <a:xfrm>
            <a:off x="4135880" y="856040"/>
            <a:ext cx="142500" cy="8793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4" name="Google Shape;2014;g1f5d965ad35_0_202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500" cy="4287600"/>
          </a:xfrm>
          <a:prstGeom prst="rect">
            <a:avLst/>
          </a:prstGeom>
          <a:noFill/>
          <a:ln>
            <a:noFill/>
          </a:ln>
        </p:spPr>
      </p:sp>
      <p:sp>
        <p:nvSpPr>
          <p:cNvPr id="2015" name="Google Shape;2015;g1f5d965ad35_0_2026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500" cy="24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6" name="Google Shape;2016;g1f5d965ad35_0_202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7" name="Google Shape;2017;g1f5d965ad35_0_2026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9" name="Google Shape;2019;g1f5d965ad35_0_20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20" name="Google Shape;2020;g1f5d965ad35_0_2033"/>
          <p:cNvSpPr/>
          <p:nvPr/>
        </p:nvSpPr>
        <p:spPr>
          <a:xfrm>
            <a:off x="3817856" y="656889"/>
            <a:ext cx="143700" cy="34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1" name="Google Shape;2021;g1f5d965ad35_0_2033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22" name="Google Shape;2022;g1f5d965ad35_0_2033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8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3" name="Google Shape;2023;g1f5d965ad35_0_2033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100" cy="29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g1f5d965ad35_0_2039"/>
          <p:cNvSpPr/>
          <p:nvPr/>
        </p:nvSpPr>
        <p:spPr>
          <a:xfrm>
            <a:off x="5312964" y="0"/>
            <a:ext cx="3831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6" name="Google Shape;2026;g1f5d965ad35_0_203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027" name="Google Shape;2027;g1f5d965ad35_0_2039"/>
          <p:cNvSpPr/>
          <p:nvPr/>
        </p:nvSpPr>
        <p:spPr>
          <a:xfrm>
            <a:off x="5302804" y="575609"/>
            <a:ext cx="143700" cy="34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8" name="Google Shape;2028;g1f5d965ad35_0_2039"/>
          <p:cNvSpPr>
            <a:spLocks noGrp="1"/>
          </p:cNvSpPr>
          <p:nvPr>
            <p:ph type="pic" idx="2"/>
          </p:nvPr>
        </p:nvSpPr>
        <p:spPr>
          <a:xfrm>
            <a:off x="-1" y="0"/>
            <a:ext cx="5313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29" name="Google Shape;2029;g1f5d965ad35_0_2039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0" name="Google Shape;2030;g1f5d965ad35_0_2039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4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g1f5d965ad35_0_2046"/>
          <p:cNvSpPr/>
          <p:nvPr/>
        </p:nvSpPr>
        <p:spPr>
          <a:xfrm>
            <a:off x="0" y="-1"/>
            <a:ext cx="4898700" cy="51435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3" name="Google Shape;2033;g1f5d965ad35_0_2046"/>
          <p:cNvPicPr preferRelativeResize="0"/>
          <p:nvPr/>
        </p:nvPicPr>
        <p:blipFill rotWithShape="1">
          <a:blip r:embed="rId2">
            <a:alphaModFix/>
          </a:blip>
          <a:srcRect l="20636" r="24169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4" name="Google Shape;2034;g1f5d965ad35_0_204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35" name="Google Shape;2035;g1f5d965ad35_0_2046"/>
          <p:cNvSpPr/>
          <p:nvPr/>
        </p:nvSpPr>
        <p:spPr>
          <a:xfrm>
            <a:off x="0" y="378373"/>
            <a:ext cx="3866400" cy="461100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6" name="Google Shape;2036;g1f5d965ad35_0_2046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7" name="Google Shape;2037;g1f5d965ad35_0_2046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8" name="Google Shape;2038;g1f5d965ad35_0_2046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1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0" name="Google Shape;2040;g1f5d965ad35_0_2054"/>
          <p:cNvGrpSpPr/>
          <p:nvPr/>
        </p:nvGrpSpPr>
        <p:grpSpPr>
          <a:xfrm>
            <a:off x="2494459" y="494318"/>
            <a:ext cx="4154881" cy="4154881"/>
            <a:chOff x="2119847" y="-36707"/>
            <a:chExt cx="5217079" cy="5217079"/>
          </a:xfrm>
        </p:grpSpPr>
        <p:sp>
          <p:nvSpPr>
            <p:cNvPr id="2041" name="Google Shape;2041;g1f5d965ad35_0_2054"/>
            <p:cNvSpPr/>
            <p:nvPr/>
          </p:nvSpPr>
          <p:spPr>
            <a:xfrm rot="-10121024">
              <a:off x="5995380" y="1510583"/>
              <a:ext cx="1065617" cy="452499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g1f5d965ad35_0_2054"/>
            <p:cNvSpPr/>
            <p:nvPr/>
          </p:nvSpPr>
          <p:spPr>
            <a:xfrm rot="1811439">
              <a:off x="2648299" y="3118206"/>
              <a:ext cx="827436" cy="452383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43" name="Google Shape;2043;g1f5d965ad35_0_2054"/>
            <p:cNvGrpSpPr/>
            <p:nvPr/>
          </p:nvGrpSpPr>
          <p:grpSpPr>
            <a:xfrm>
              <a:off x="2119847" y="-36707"/>
              <a:ext cx="5217079" cy="5217079"/>
              <a:chOff x="2334961" y="334819"/>
              <a:chExt cx="4626300" cy="4626300"/>
            </a:xfrm>
          </p:grpSpPr>
          <p:grpSp>
            <p:nvGrpSpPr>
              <p:cNvPr id="2044" name="Google Shape;2044;g1f5d965ad35_0_2054"/>
              <p:cNvGrpSpPr/>
              <p:nvPr/>
            </p:nvGrpSpPr>
            <p:grpSpPr>
              <a:xfrm>
                <a:off x="2334961" y="334819"/>
                <a:ext cx="4626300" cy="4626300"/>
                <a:chOff x="2334961" y="334819"/>
                <a:chExt cx="4626300" cy="4626300"/>
              </a:xfrm>
            </p:grpSpPr>
            <p:sp>
              <p:nvSpPr>
                <p:cNvPr id="2045" name="Google Shape;2045;g1f5d965ad35_0_2054"/>
                <p:cNvSpPr/>
                <p:nvPr/>
              </p:nvSpPr>
              <p:spPr>
                <a:xfrm>
                  <a:off x="2978950" y="978700"/>
                  <a:ext cx="3338400" cy="33384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46" name="Google Shape;2046;g1f5d965ad35_0_2054"/>
                <p:cNvSpPr/>
                <p:nvPr/>
              </p:nvSpPr>
              <p:spPr>
                <a:xfrm rot="-3390334">
                  <a:off x="2978925" y="978783"/>
                  <a:ext cx="3338372" cy="333837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47" name="Google Shape;2047;g1f5d965ad35_0_2054"/>
                <p:cNvSpPr/>
                <p:nvPr/>
              </p:nvSpPr>
              <p:spPr>
                <a:xfrm rot="-5737871">
                  <a:off x="2978932" y="978573"/>
                  <a:ext cx="3338612" cy="333861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048" name="Google Shape;2048;g1f5d965ad35_0_2054"/>
              <p:cNvSpPr/>
              <p:nvPr/>
            </p:nvSpPr>
            <p:spPr>
              <a:xfrm>
                <a:off x="3154305" y="1154055"/>
                <a:ext cx="2987700" cy="2987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049" name="Google Shape;2049;g1f5d965ad35_0_2054"/>
            <p:cNvSpPr/>
            <p:nvPr/>
          </p:nvSpPr>
          <p:spPr>
            <a:xfrm>
              <a:off x="2361789" y="1620202"/>
              <a:ext cx="4728004" cy="1902714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0" name="Google Shape;2050;g1f5d965ad35_0_205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2" name="Google Shape;2052;g1f5d965ad35_0_2066"/>
          <p:cNvGrpSpPr/>
          <p:nvPr/>
        </p:nvGrpSpPr>
        <p:grpSpPr>
          <a:xfrm>
            <a:off x="2494460" y="494318"/>
            <a:ext cx="4154881" cy="4154881"/>
            <a:chOff x="2119847" y="-36707"/>
            <a:chExt cx="5217079" cy="5217079"/>
          </a:xfrm>
        </p:grpSpPr>
        <p:sp>
          <p:nvSpPr>
            <p:cNvPr id="2053" name="Google Shape;2053;g1f5d965ad35_0_2066"/>
            <p:cNvSpPr/>
            <p:nvPr/>
          </p:nvSpPr>
          <p:spPr>
            <a:xfrm rot="-10121024">
              <a:off x="5995380" y="1510583"/>
              <a:ext cx="1065617" cy="452499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054" name="Google Shape;2054;g1f5d965ad35_0_2066"/>
            <p:cNvSpPr/>
            <p:nvPr/>
          </p:nvSpPr>
          <p:spPr>
            <a:xfrm rot="1811439">
              <a:off x="2648299" y="3118206"/>
              <a:ext cx="827436" cy="452383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055" name="Google Shape;2055;g1f5d965ad35_0_2066"/>
            <p:cNvGrpSpPr/>
            <p:nvPr/>
          </p:nvGrpSpPr>
          <p:grpSpPr>
            <a:xfrm>
              <a:off x="2119847" y="-36707"/>
              <a:ext cx="5217079" cy="5217079"/>
              <a:chOff x="2334961" y="334819"/>
              <a:chExt cx="4626300" cy="4626300"/>
            </a:xfrm>
          </p:grpSpPr>
          <p:grpSp>
            <p:nvGrpSpPr>
              <p:cNvPr id="2056" name="Google Shape;2056;g1f5d965ad35_0_2066"/>
              <p:cNvGrpSpPr/>
              <p:nvPr/>
            </p:nvGrpSpPr>
            <p:grpSpPr>
              <a:xfrm>
                <a:off x="2334961" y="334819"/>
                <a:ext cx="4626300" cy="4626300"/>
                <a:chOff x="2334961" y="334819"/>
                <a:chExt cx="4626300" cy="4626300"/>
              </a:xfrm>
            </p:grpSpPr>
            <p:sp>
              <p:nvSpPr>
                <p:cNvPr id="2057" name="Google Shape;2057;g1f5d965ad35_0_2066"/>
                <p:cNvSpPr/>
                <p:nvPr/>
              </p:nvSpPr>
              <p:spPr>
                <a:xfrm>
                  <a:off x="2978950" y="978700"/>
                  <a:ext cx="3338400" cy="33384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58" name="Google Shape;2058;g1f5d965ad35_0_2066"/>
                <p:cNvSpPr/>
                <p:nvPr/>
              </p:nvSpPr>
              <p:spPr>
                <a:xfrm rot="-3390334">
                  <a:off x="2978925" y="978783"/>
                  <a:ext cx="3338372" cy="333837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59" name="Google Shape;2059;g1f5d965ad35_0_2066"/>
                <p:cNvSpPr/>
                <p:nvPr/>
              </p:nvSpPr>
              <p:spPr>
                <a:xfrm rot="-5737871">
                  <a:off x="2978932" y="978573"/>
                  <a:ext cx="3338612" cy="333861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060" name="Google Shape;2060;g1f5d965ad35_0_2066"/>
              <p:cNvSpPr/>
              <p:nvPr/>
            </p:nvSpPr>
            <p:spPr>
              <a:xfrm>
                <a:off x="3154305" y="1154055"/>
                <a:ext cx="2987700" cy="2987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061" name="Google Shape;2061;g1f5d965ad35_0_2066"/>
            <p:cNvSpPr/>
            <p:nvPr/>
          </p:nvSpPr>
          <p:spPr>
            <a:xfrm>
              <a:off x="2361789" y="1620202"/>
              <a:ext cx="4728004" cy="1902714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062" name="Google Shape;2062;g1f5d965ad35_0_2066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4" name="Google Shape;2064;g1f5d965ad35_0_207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1"/>
          </a:xfrm>
          <a:prstGeom prst="rect">
            <a:avLst/>
          </a:prstGeom>
          <a:noFill/>
          <a:ln>
            <a:noFill/>
          </a:ln>
        </p:spPr>
      </p:pic>
      <p:sp>
        <p:nvSpPr>
          <p:cNvPr id="2065" name="Google Shape;2065;g1f5d965ad35_0_2078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7" name="Google Shape;2067;g1f5d965ad35_0_20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068" name="Google Shape;2068;g1f5d965ad35_0_2081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0" name="Google Shape;2070;g1f5d965ad35_0_2084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071" name="Google Shape;2071;g1f5d965ad35_0_2084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2" name="Google Shape;2072;g1f5d965ad35_0_2084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00" cy="5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4" name="Google Shape;2074;g1f5d965ad35_0_20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75" name="Google Shape;2075;g1f5d965ad35_0_2088"/>
          <p:cNvSpPr/>
          <p:nvPr/>
        </p:nvSpPr>
        <p:spPr>
          <a:xfrm>
            <a:off x="496108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6" name="Google Shape;2076;g1f5d965ad35_0_2088"/>
          <p:cNvSpPr/>
          <p:nvPr/>
        </p:nvSpPr>
        <p:spPr>
          <a:xfrm>
            <a:off x="919659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77" name="Google Shape;2077;g1f5d965ad35_0_2088"/>
          <p:cNvSpPr txBox="1"/>
          <p:nvPr/>
        </p:nvSpPr>
        <p:spPr>
          <a:xfrm>
            <a:off x="488252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78" name="Google Shape;2078;g1f5d965ad35_0_2088"/>
          <p:cNvSpPr/>
          <p:nvPr/>
        </p:nvSpPr>
        <p:spPr>
          <a:xfrm>
            <a:off x="4949846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9" name="Google Shape;2079;g1f5d965ad35_0_2088"/>
          <p:cNvSpPr/>
          <p:nvPr/>
        </p:nvSpPr>
        <p:spPr>
          <a:xfrm>
            <a:off x="5373397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80" name="Google Shape;2080;g1f5d965ad35_0_2088"/>
          <p:cNvSpPr txBox="1"/>
          <p:nvPr/>
        </p:nvSpPr>
        <p:spPr>
          <a:xfrm>
            <a:off x="4941990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81" name="Google Shape;2081;g1f5d965ad35_0_208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2" name="Google Shape;2082;g1f5d965ad35_0_208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3" name="Google Shape;2083;g1f5d965ad35_0_20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4" name="Google Shape;2084;g1f5d965ad35_0_208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6" name="Google Shape;2086;g1f5d965ad35_0_21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87" name="Google Shape;2087;g1f5d965ad35_0_2100"/>
          <p:cNvSpPr/>
          <p:nvPr/>
        </p:nvSpPr>
        <p:spPr>
          <a:xfrm>
            <a:off x="496108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8" name="Google Shape;2088;g1f5d965ad35_0_2100"/>
          <p:cNvSpPr/>
          <p:nvPr/>
        </p:nvSpPr>
        <p:spPr>
          <a:xfrm>
            <a:off x="919659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89" name="Google Shape;2089;g1f5d965ad35_0_2100"/>
          <p:cNvSpPr txBox="1"/>
          <p:nvPr/>
        </p:nvSpPr>
        <p:spPr>
          <a:xfrm>
            <a:off x="488252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90" name="Google Shape;2090;g1f5d965ad35_0_2100"/>
          <p:cNvSpPr/>
          <p:nvPr/>
        </p:nvSpPr>
        <p:spPr>
          <a:xfrm>
            <a:off x="4949846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1" name="Google Shape;2091;g1f5d965ad35_0_2100"/>
          <p:cNvSpPr/>
          <p:nvPr/>
        </p:nvSpPr>
        <p:spPr>
          <a:xfrm>
            <a:off x="5373397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92" name="Google Shape;2092;g1f5d965ad35_0_2100"/>
          <p:cNvSpPr txBox="1"/>
          <p:nvPr/>
        </p:nvSpPr>
        <p:spPr>
          <a:xfrm>
            <a:off x="4941990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93" name="Google Shape;2093;g1f5d965ad35_0_210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4" name="Google Shape;2094;g1f5d965ad35_0_2100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5" name="Google Shape;2095;g1f5d965ad35_0_210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6" name="Google Shape;2096;g1f5d965ad35_0_2100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8" name="Google Shape;2098;g1f5d965ad35_0_21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9" name="Google Shape;2099;g1f5d965ad35_0_2112"/>
          <p:cNvCxnSpPr/>
          <p:nvPr/>
        </p:nvCxnSpPr>
        <p:spPr>
          <a:xfrm>
            <a:off x="0" y="2140589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100" name="Google Shape;2100;g1f5d965ad35_0_2112"/>
          <p:cNvGrpSpPr/>
          <p:nvPr/>
        </p:nvGrpSpPr>
        <p:grpSpPr>
          <a:xfrm>
            <a:off x="2257325" y="1861278"/>
            <a:ext cx="560400" cy="825181"/>
            <a:chOff x="2257325" y="1871217"/>
            <a:chExt cx="560400" cy="825181"/>
          </a:xfrm>
        </p:grpSpPr>
        <p:sp>
          <p:nvSpPr>
            <p:cNvPr id="2101" name="Google Shape;2101;g1f5d965ad35_0_2112"/>
            <p:cNvSpPr/>
            <p:nvPr/>
          </p:nvSpPr>
          <p:spPr>
            <a:xfrm rot="2700000">
              <a:off x="2339394" y="1953286"/>
              <a:ext cx="396263" cy="396263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102" name="Google Shape;2102;g1f5d965ad35_0_2112"/>
            <p:cNvSpPr/>
            <p:nvPr/>
          </p:nvSpPr>
          <p:spPr>
            <a:xfrm rot="2700000">
              <a:off x="2339394" y="2218067"/>
              <a:ext cx="396263" cy="396263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103" name="Google Shape;2103;g1f5d965ad35_0_2112"/>
            <p:cNvCxnSpPr/>
            <p:nvPr/>
          </p:nvCxnSpPr>
          <p:spPr>
            <a:xfrm>
              <a:off x="2537525" y="2088797"/>
              <a:ext cx="0" cy="54840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104" name="Google Shape;2104;g1f5d965ad35_0_2112"/>
            <p:cNvSpPr/>
            <p:nvPr/>
          </p:nvSpPr>
          <p:spPr>
            <a:xfrm rot="2700000">
              <a:off x="2416398" y="2138970"/>
              <a:ext cx="242255" cy="242255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105" name="Google Shape;2105;g1f5d965ad35_0_2112"/>
          <p:cNvGrpSpPr/>
          <p:nvPr/>
        </p:nvGrpSpPr>
        <p:grpSpPr>
          <a:xfrm>
            <a:off x="6326276" y="1861278"/>
            <a:ext cx="560400" cy="825181"/>
            <a:chOff x="6326276" y="1871217"/>
            <a:chExt cx="560400" cy="825181"/>
          </a:xfrm>
        </p:grpSpPr>
        <p:sp>
          <p:nvSpPr>
            <p:cNvPr id="2106" name="Google Shape;2106;g1f5d965ad35_0_2112"/>
            <p:cNvSpPr/>
            <p:nvPr/>
          </p:nvSpPr>
          <p:spPr>
            <a:xfrm rot="2700000">
              <a:off x="6408345" y="1953286"/>
              <a:ext cx="396263" cy="39626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107" name="Google Shape;2107;g1f5d965ad35_0_2112"/>
            <p:cNvSpPr/>
            <p:nvPr/>
          </p:nvSpPr>
          <p:spPr>
            <a:xfrm rot="2700000">
              <a:off x="6408345" y="2218067"/>
              <a:ext cx="396263" cy="396263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108" name="Google Shape;2108;g1f5d965ad35_0_2112"/>
            <p:cNvCxnSpPr/>
            <p:nvPr/>
          </p:nvCxnSpPr>
          <p:spPr>
            <a:xfrm>
              <a:off x="6606476" y="2088797"/>
              <a:ext cx="0" cy="54840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109" name="Google Shape;2109;g1f5d965ad35_0_2112"/>
            <p:cNvSpPr/>
            <p:nvPr/>
          </p:nvSpPr>
          <p:spPr>
            <a:xfrm rot="2700000">
              <a:off x="6485349" y="2138970"/>
              <a:ext cx="242255" cy="242255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110" name="Google Shape;2110;g1f5d965ad35_0_2112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1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1" name="Google Shape;2111;g1f5d965ad35_0_2112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1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2" name="Google Shape;2112;g1f5d965ad35_0_2112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100" cy="9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3" name="Google Shape;2113;g1f5d965ad35_0_2112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100" cy="9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4" name="Google Shape;2114;g1f5d965ad35_0_211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5" name="Google Shape;2115;g1f5d965ad35_0_2112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7" name="Google Shape;2117;g1f5d965ad35_0_21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118" name="Google Shape;2118;g1f5d965ad35_0_2131"/>
          <p:cNvSpPr/>
          <p:nvPr/>
        </p:nvSpPr>
        <p:spPr>
          <a:xfrm>
            <a:off x="496108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9" name="Google Shape;2119;g1f5d965ad35_0_2131"/>
          <p:cNvSpPr/>
          <p:nvPr/>
        </p:nvSpPr>
        <p:spPr>
          <a:xfrm>
            <a:off x="919659" y="1739452"/>
            <a:ext cx="19440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0" name="Google Shape;2120;g1f5d965ad35_0_2131"/>
          <p:cNvSpPr txBox="1"/>
          <p:nvPr/>
        </p:nvSpPr>
        <p:spPr>
          <a:xfrm>
            <a:off x="488252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1" name="Google Shape;2121;g1f5d965ad35_0_2131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22" name="Google Shape;2122;g1f5d965ad35_0_2131"/>
          <p:cNvSpPr/>
          <p:nvPr/>
        </p:nvSpPr>
        <p:spPr>
          <a:xfrm>
            <a:off x="3465552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3" name="Google Shape;2123;g1f5d965ad35_0_2131"/>
          <p:cNvSpPr/>
          <p:nvPr/>
        </p:nvSpPr>
        <p:spPr>
          <a:xfrm>
            <a:off x="3889103" y="1739452"/>
            <a:ext cx="19440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4" name="Google Shape;2124;g1f5d965ad35_0_2131"/>
          <p:cNvSpPr txBox="1"/>
          <p:nvPr/>
        </p:nvSpPr>
        <p:spPr>
          <a:xfrm>
            <a:off x="3457696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5" name="Google Shape;2125;g1f5d965ad35_0_2131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26" name="Google Shape;2126;g1f5d965ad35_0_2131"/>
          <p:cNvSpPr/>
          <p:nvPr/>
        </p:nvSpPr>
        <p:spPr>
          <a:xfrm>
            <a:off x="6434995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7" name="Google Shape;2127;g1f5d965ad35_0_2131"/>
          <p:cNvSpPr/>
          <p:nvPr/>
        </p:nvSpPr>
        <p:spPr>
          <a:xfrm>
            <a:off x="6858546" y="1739452"/>
            <a:ext cx="19440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8" name="Google Shape;2128;g1f5d965ad35_0_2131"/>
          <p:cNvSpPr txBox="1"/>
          <p:nvPr/>
        </p:nvSpPr>
        <p:spPr>
          <a:xfrm>
            <a:off x="6427139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9" name="Google Shape;2129;g1f5d965ad35_0_2131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0" name="Google Shape;2130;g1f5d965ad35_0_21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1" name="Google Shape;2131;g1f5d965ad35_0_213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3" name="Google Shape;2133;g1f5d965ad35_0_21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34" name="Google Shape;2134;g1f5d965ad35_0_2147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35" name="Google Shape;2135;g1f5d965ad35_0_2147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6" name="Google Shape;2136;g1f5d965ad35_0_2147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37" name="Google Shape;2137;g1f5d965ad35_0_2147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8" name="Google Shape;2138;g1f5d965ad35_0_2147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9" name="Google Shape;2139;g1f5d965ad35_0_2147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40" name="Google Shape;2140;g1f5d965ad35_0_2147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1" name="Google Shape;2141;g1f5d965ad35_0_2147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2" name="Google Shape;2142;g1f5d965ad35_0_2147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3" name="Google Shape;2143;g1f5d965ad35_0_2147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4" name="Google Shape;2144;g1f5d965ad35_0_2147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45" name="Google Shape;2145;g1f5d965ad35_0_2147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46" name="Google Shape;2146;g1f5d965ad35_0_2147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47" name="Google Shape;2147;g1f5d965ad35_0_21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8" name="Google Shape;2148;g1f5d965ad35_0_214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" name="Google Shape;2150;g1f5d965ad35_0_216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51" name="Google Shape;2151;g1f5d965ad35_0_2164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52" name="Google Shape;2152;g1f5d965ad35_0_2164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53" name="Google Shape;2153;g1f5d965ad35_0_2164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54" name="Google Shape;2154;g1f5d965ad35_0_2164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5" name="Google Shape;2155;g1f5d965ad35_0_2164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6" name="Google Shape;2156;g1f5d965ad35_0_2164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57" name="Google Shape;2157;g1f5d965ad35_0_216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8" name="Google Shape;2158;g1f5d965ad35_0_216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9" name="Google Shape;2159;g1f5d965ad35_0_216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0" name="Google Shape;2160;g1f5d965ad35_0_216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1" name="Google Shape;2161;g1f5d965ad35_0_216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62" name="Google Shape;2162;g1f5d965ad35_0_216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63" name="Google Shape;2163;g1f5d965ad35_0_216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64" name="Google Shape;2164;g1f5d965ad35_0_216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5" name="Google Shape;2165;g1f5d965ad35_0_2164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7" name="Google Shape;2167;g1f5d965ad35_0_21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68" name="Google Shape;2168;g1f5d965ad35_0_2181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69" name="Google Shape;2169;g1f5d965ad35_0_2181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70" name="Google Shape;2170;g1f5d965ad35_0_2181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71" name="Google Shape;2171;g1f5d965ad35_0_2181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2" name="Google Shape;2172;g1f5d965ad35_0_2181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3" name="Google Shape;2173;g1f5d965ad35_0_2181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74" name="Google Shape;2174;g1f5d965ad35_0_218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5" name="Google Shape;2175;g1f5d965ad35_0_218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6" name="Google Shape;2176;g1f5d965ad35_0_218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7" name="Google Shape;2177;g1f5d965ad35_0_218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8" name="Google Shape;2178;g1f5d965ad35_0_218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79" name="Google Shape;2179;g1f5d965ad35_0_218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80" name="Google Shape;2180;g1f5d965ad35_0_218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81" name="Google Shape;2181;g1f5d965ad35_0_21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2" name="Google Shape;2182;g1f5d965ad35_0_218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4" name="Google Shape;2184;g1f5d965ad35_0_219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5" name="Google Shape;2185;g1f5d965ad35_0_2198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86" name="Google Shape;2186;g1f5d965ad35_0_2198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87" name="Google Shape;2187;g1f5d965ad35_0_2198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88" name="Google Shape;2188;g1f5d965ad35_0_2198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9" name="Google Shape;2189;g1f5d965ad35_0_2198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0" name="Google Shape;2190;g1f5d965ad35_0_2198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91" name="Google Shape;2191;g1f5d965ad35_0_2198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2" name="Google Shape;2192;g1f5d965ad35_0_2198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3" name="Google Shape;2193;g1f5d965ad35_0_2198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4" name="Google Shape;2194;g1f5d965ad35_0_2198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5" name="Google Shape;2195;g1f5d965ad35_0_2198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96" name="Google Shape;2196;g1f5d965ad35_0_2198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97" name="Google Shape;2197;g1f5d965ad35_0_2198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98" name="Google Shape;2198;g1f5d965ad35_0_219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9" name="Google Shape;2199;g1f5d965ad35_0_219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1" name="Google Shape;2201;g1f5d965ad35_0_221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202" name="Google Shape;2202;g1f5d965ad35_0_2215"/>
          <p:cNvSpPr/>
          <p:nvPr/>
        </p:nvSpPr>
        <p:spPr>
          <a:xfrm>
            <a:off x="0" y="2091264"/>
            <a:ext cx="9144000" cy="219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03" name="Google Shape;2203;g1f5d965ad35_0_221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04" name="Google Shape;2204;g1f5d965ad35_0_2215"/>
          <p:cNvSpPr/>
          <p:nvPr/>
        </p:nvSpPr>
        <p:spPr>
          <a:xfrm>
            <a:off x="1165467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5" name="Google Shape;2205;g1f5d965ad35_0_221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6" name="Google Shape;2206;g1f5d965ad35_0_2215"/>
          <p:cNvSpPr/>
          <p:nvPr/>
        </p:nvSpPr>
        <p:spPr>
          <a:xfrm>
            <a:off x="4172079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g1f5d965ad35_0_221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8" name="Google Shape;2208;g1f5d965ad35_0_2215"/>
          <p:cNvSpPr/>
          <p:nvPr/>
        </p:nvSpPr>
        <p:spPr>
          <a:xfrm>
            <a:off x="7178690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9" name="Google Shape;2209;g1f5d965ad35_0_221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0" name="Google Shape;2210;g1f5d965ad35_0_221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11" name="Google Shape;2211;g1f5d965ad35_0_221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12" name="Google Shape;2212;g1f5d965ad35_0_221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13" name="Google Shape;2213;g1f5d965ad35_0_221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4" name="Google Shape;2214;g1f5d965ad35_0_221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5" name="Google Shape;2215;g1f5d965ad35_0_221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6" name="Google Shape;2216;g1f5d965ad35_0_221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7" name="Google Shape;2217;g1f5d965ad35_0_221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9" name="Google Shape;2219;g1f5d965ad35_0_2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220" name="Google Shape;2220;g1f5d965ad35_0_2233"/>
          <p:cNvSpPr/>
          <p:nvPr/>
        </p:nvSpPr>
        <p:spPr>
          <a:xfrm>
            <a:off x="0" y="2091264"/>
            <a:ext cx="9144000" cy="219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21" name="Google Shape;2221;g1f5d965ad35_0_2233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2" name="Google Shape;2222;g1f5d965ad35_0_2233"/>
          <p:cNvSpPr/>
          <p:nvPr/>
        </p:nvSpPr>
        <p:spPr>
          <a:xfrm>
            <a:off x="1165467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3" name="Google Shape;2223;g1f5d965ad35_0_2233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24" name="Google Shape;2224;g1f5d965ad35_0_2233"/>
          <p:cNvSpPr/>
          <p:nvPr/>
        </p:nvSpPr>
        <p:spPr>
          <a:xfrm>
            <a:off x="4172079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5" name="Google Shape;2225;g1f5d965ad35_0_2233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26" name="Google Shape;2226;g1f5d965ad35_0_2233"/>
          <p:cNvSpPr/>
          <p:nvPr/>
        </p:nvSpPr>
        <p:spPr>
          <a:xfrm>
            <a:off x="7178690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7" name="Google Shape;2227;g1f5d965ad35_0_2233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28" name="Google Shape;2228;g1f5d965ad35_0_2233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29" name="Google Shape;2229;g1f5d965ad35_0_2233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30" name="Google Shape;2230;g1f5d965ad35_0_2233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31" name="Google Shape;2231;g1f5d965ad35_0_2233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2" name="Google Shape;2232;g1f5d965ad35_0_2233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3" name="Google Shape;2233;g1f5d965ad35_0_2233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4" name="Google Shape;2234;g1f5d965ad35_0_223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5" name="Google Shape;2235;g1f5d965ad35_0_223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7" name="Google Shape;2237;g1f5d965ad35_0_2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238" name="Google Shape;2238;g1f5d965ad35_0_2251"/>
          <p:cNvSpPr/>
          <p:nvPr/>
        </p:nvSpPr>
        <p:spPr>
          <a:xfrm>
            <a:off x="1369704" y="2023249"/>
            <a:ext cx="6404700" cy="45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2239" name="Google Shape;2239;g1f5d965ad35_0_2251"/>
          <p:cNvGrpSpPr/>
          <p:nvPr/>
        </p:nvGrpSpPr>
        <p:grpSpPr>
          <a:xfrm>
            <a:off x="865742" y="1720353"/>
            <a:ext cx="7412606" cy="894892"/>
            <a:chOff x="865742" y="1720353"/>
            <a:chExt cx="7412606" cy="894892"/>
          </a:xfrm>
        </p:grpSpPr>
        <p:grpSp>
          <p:nvGrpSpPr>
            <p:cNvPr id="2240" name="Google Shape;2240;g1f5d965ad35_0_2251"/>
            <p:cNvGrpSpPr/>
            <p:nvPr/>
          </p:nvGrpSpPr>
          <p:grpSpPr>
            <a:xfrm>
              <a:off x="3119411" y="1720353"/>
              <a:ext cx="651600" cy="894892"/>
              <a:chOff x="2980317" y="2014294"/>
              <a:chExt cx="651600" cy="894892"/>
            </a:xfrm>
          </p:grpSpPr>
          <p:cxnSp>
            <p:nvCxnSpPr>
              <p:cNvPr id="2241" name="Google Shape;2241;g1f5d965ad35_0_2251"/>
              <p:cNvCxnSpPr>
                <a:endCxn id="2242" idx="4"/>
              </p:cNvCxnSpPr>
              <p:nvPr/>
            </p:nvCxnSpPr>
            <p:spPr>
              <a:xfrm rot="10800000">
                <a:off x="3306109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43" name="Google Shape;2243;g1f5d965ad35_0_2251"/>
              <p:cNvSpPr/>
              <p:nvPr/>
            </p:nvSpPr>
            <p:spPr>
              <a:xfrm>
                <a:off x="2980317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42" name="Google Shape;2242;g1f5d965ad35_0_2251"/>
              <p:cNvSpPr/>
              <p:nvPr/>
            </p:nvSpPr>
            <p:spPr>
              <a:xfrm>
                <a:off x="3051109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/>
              </a:p>
            </p:txBody>
          </p:sp>
        </p:grpSp>
        <p:grpSp>
          <p:nvGrpSpPr>
            <p:cNvPr id="2244" name="Google Shape;2244;g1f5d965ad35_0_2251"/>
            <p:cNvGrpSpPr/>
            <p:nvPr/>
          </p:nvGrpSpPr>
          <p:grpSpPr>
            <a:xfrm>
              <a:off x="5373080" y="1720353"/>
              <a:ext cx="651600" cy="894892"/>
              <a:chOff x="5071929" y="2014294"/>
              <a:chExt cx="651600" cy="894892"/>
            </a:xfrm>
          </p:grpSpPr>
          <p:cxnSp>
            <p:nvCxnSpPr>
              <p:cNvPr id="2245" name="Google Shape;2245;g1f5d965ad35_0_2251"/>
              <p:cNvCxnSpPr>
                <a:endCxn id="2246" idx="4"/>
              </p:cNvCxnSpPr>
              <p:nvPr/>
            </p:nvCxnSpPr>
            <p:spPr>
              <a:xfrm rot="10800000">
                <a:off x="5397721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47" name="Google Shape;2247;g1f5d965ad35_0_2251"/>
              <p:cNvSpPr/>
              <p:nvPr/>
            </p:nvSpPr>
            <p:spPr>
              <a:xfrm>
                <a:off x="5071929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46" name="Google Shape;2246;g1f5d965ad35_0_2251"/>
              <p:cNvSpPr/>
              <p:nvPr/>
            </p:nvSpPr>
            <p:spPr>
              <a:xfrm>
                <a:off x="5142721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/>
              </a:p>
            </p:txBody>
          </p:sp>
        </p:grpSp>
        <p:grpSp>
          <p:nvGrpSpPr>
            <p:cNvPr id="2248" name="Google Shape;2248;g1f5d965ad35_0_2251"/>
            <p:cNvGrpSpPr/>
            <p:nvPr/>
          </p:nvGrpSpPr>
          <p:grpSpPr>
            <a:xfrm>
              <a:off x="7626748" y="1720353"/>
              <a:ext cx="651600" cy="894892"/>
              <a:chOff x="7469822" y="2014294"/>
              <a:chExt cx="651600" cy="894892"/>
            </a:xfrm>
          </p:grpSpPr>
          <p:cxnSp>
            <p:nvCxnSpPr>
              <p:cNvPr id="2249" name="Google Shape;2249;g1f5d965ad35_0_2251"/>
              <p:cNvCxnSpPr>
                <a:endCxn id="2250" idx="4"/>
              </p:cNvCxnSpPr>
              <p:nvPr/>
            </p:nvCxnSpPr>
            <p:spPr>
              <a:xfrm rot="10800000">
                <a:off x="7795614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51" name="Google Shape;2251;g1f5d965ad35_0_2251"/>
              <p:cNvSpPr/>
              <p:nvPr/>
            </p:nvSpPr>
            <p:spPr>
              <a:xfrm>
                <a:off x="7469822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50" name="Google Shape;2250;g1f5d965ad35_0_2251"/>
              <p:cNvSpPr/>
              <p:nvPr/>
            </p:nvSpPr>
            <p:spPr>
              <a:xfrm>
                <a:off x="7540614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/>
              </a:p>
            </p:txBody>
          </p:sp>
        </p:grpSp>
        <p:grpSp>
          <p:nvGrpSpPr>
            <p:cNvPr id="2252" name="Google Shape;2252;g1f5d965ad35_0_2251"/>
            <p:cNvGrpSpPr/>
            <p:nvPr/>
          </p:nvGrpSpPr>
          <p:grpSpPr>
            <a:xfrm>
              <a:off x="865742" y="1720353"/>
              <a:ext cx="651600" cy="894892"/>
              <a:chOff x="888704" y="2014294"/>
              <a:chExt cx="651600" cy="894892"/>
            </a:xfrm>
          </p:grpSpPr>
          <p:cxnSp>
            <p:nvCxnSpPr>
              <p:cNvPr id="2253" name="Google Shape;2253;g1f5d965ad35_0_2251"/>
              <p:cNvCxnSpPr>
                <a:endCxn id="2254" idx="4"/>
              </p:cNvCxnSpPr>
              <p:nvPr/>
            </p:nvCxnSpPr>
            <p:spPr>
              <a:xfrm rot="10800000">
                <a:off x="1214496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55" name="Google Shape;2255;g1f5d965ad35_0_2251"/>
              <p:cNvSpPr/>
              <p:nvPr/>
            </p:nvSpPr>
            <p:spPr>
              <a:xfrm>
                <a:off x="888704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54" name="Google Shape;2254;g1f5d965ad35_0_2251"/>
              <p:cNvSpPr/>
              <p:nvPr/>
            </p:nvSpPr>
            <p:spPr>
              <a:xfrm>
                <a:off x="959496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/>
              </a:p>
            </p:txBody>
          </p:sp>
        </p:grpSp>
      </p:grpSp>
      <p:sp>
        <p:nvSpPr>
          <p:cNvPr id="2256" name="Google Shape;2256;g1f5d965ad35_0_2251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7" name="Google Shape;2257;g1f5d965ad35_0_2251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8" name="Google Shape;2258;g1f5d965ad35_0_2251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9" name="Google Shape;2259;g1f5d965ad35_0_2251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0" name="Google Shape;2260;g1f5d965ad35_0_2251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1" name="Google Shape;2261;g1f5d965ad35_0_2251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2" name="Google Shape;2262;g1f5d965ad35_0_2251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3" name="Google Shape;2263;g1f5d965ad35_0_2251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4" name="Google Shape;2264;g1f5d965ad35_0_2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5" name="Google Shape;2265;g1f5d965ad35_0_225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7" name="Google Shape;2267;g1f5d965ad35_0_2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8" name="Google Shape;2268;g1f5d965ad35_0_2281"/>
          <p:cNvGrpSpPr/>
          <p:nvPr/>
        </p:nvGrpSpPr>
        <p:grpSpPr>
          <a:xfrm>
            <a:off x="1114581" y="3141131"/>
            <a:ext cx="175200" cy="1120023"/>
            <a:chOff x="973176" y="3197693"/>
            <a:chExt cx="175200" cy="1120023"/>
          </a:xfrm>
        </p:grpSpPr>
        <p:sp>
          <p:nvSpPr>
            <p:cNvPr id="2269" name="Google Shape;2269;g1f5d965ad35_0_2281"/>
            <p:cNvSpPr/>
            <p:nvPr/>
          </p:nvSpPr>
          <p:spPr>
            <a:xfrm>
              <a:off x="973176" y="3197693"/>
              <a:ext cx="175200" cy="373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70" name="Google Shape;2270;g1f5d965ad35_0_2281"/>
            <p:cNvCxnSpPr/>
            <p:nvPr/>
          </p:nvCxnSpPr>
          <p:spPr>
            <a:xfrm>
              <a:off x="1060806" y="3403616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271" name="Google Shape;2271;g1f5d965ad35_0_2281"/>
          <p:cNvGrpSpPr/>
          <p:nvPr/>
        </p:nvGrpSpPr>
        <p:grpSpPr>
          <a:xfrm>
            <a:off x="5033439" y="1436374"/>
            <a:ext cx="175200" cy="1120023"/>
            <a:chOff x="4892034" y="1492936"/>
            <a:chExt cx="175200" cy="1120023"/>
          </a:xfrm>
        </p:grpSpPr>
        <p:sp>
          <p:nvSpPr>
            <p:cNvPr id="2272" name="Google Shape;2272;g1f5d965ad35_0_2281"/>
            <p:cNvSpPr/>
            <p:nvPr/>
          </p:nvSpPr>
          <p:spPr>
            <a:xfrm>
              <a:off x="4892034" y="1492936"/>
              <a:ext cx="175200" cy="373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73" name="Google Shape;2273;g1f5d965ad35_0_2281"/>
            <p:cNvCxnSpPr/>
            <p:nvPr/>
          </p:nvCxnSpPr>
          <p:spPr>
            <a:xfrm>
              <a:off x="4979664" y="1698859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274" name="Google Shape;2274;g1f5d965ad35_0_2281"/>
          <p:cNvGrpSpPr/>
          <p:nvPr/>
        </p:nvGrpSpPr>
        <p:grpSpPr>
          <a:xfrm>
            <a:off x="1114581" y="1436374"/>
            <a:ext cx="175200" cy="1120023"/>
            <a:chOff x="973176" y="1492936"/>
            <a:chExt cx="175200" cy="1120023"/>
          </a:xfrm>
        </p:grpSpPr>
        <p:cxnSp>
          <p:nvCxnSpPr>
            <p:cNvPr id="2275" name="Google Shape;2275;g1f5d965ad35_0_2281"/>
            <p:cNvCxnSpPr/>
            <p:nvPr/>
          </p:nvCxnSpPr>
          <p:spPr>
            <a:xfrm>
              <a:off x="1060806" y="1698859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76" name="Google Shape;2276;g1f5d965ad35_0_2281"/>
            <p:cNvSpPr/>
            <p:nvPr/>
          </p:nvSpPr>
          <p:spPr>
            <a:xfrm>
              <a:off x="973176" y="1492936"/>
              <a:ext cx="175200" cy="373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7" name="Google Shape;2277;g1f5d965ad35_0_2281"/>
          <p:cNvGrpSpPr/>
          <p:nvPr/>
        </p:nvGrpSpPr>
        <p:grpSpPr>
          <a:xfrm>
            <a:off x="5033439" y="3141131"/>
            <a:ext cx="175200" cy="1120023"/>
            <a:chOff x="4892034" y="3197693"/>
            <a:chExt cx="175200" cy="1120023"/>
          </a:xfrm>
        </p:grpSpPr>
        <p:cxnSp>
          <p:nvCxnSpPr>
            <p:cNvPr id="2278" name="Google Shape;2278;g1f5d965ad35_0_2281"/>
            <p:cNvCxnSpPr/>
            <p:nvPr/>
          </p:nvCxnSpPr>
          <p:spPr>
            <a:xfrm>
              <a:off x="4979664" y="3403616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79" name="Google Shape;2279;g1f5d965ad35_0_2281"/>
            <p:cNvSpPr/>
            <p:nvPr/>
          </p:nvSpPr>
          <p:spPr>
            <a:xfrm>
              <a:off x="4892034" y="3197693"/>
              <a:ext cx="175200" cy="373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0" name="Google Shape;2280;g1f5d965ad35_0_2281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1" name="Google Shape;2281;g1f5d965ad35_0_2281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2" name="Google Shape;2282;g1f5d965ad35_0_2281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3" name="Google Shape;2283;g1f5d965ad35_0_2281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4" name="Google Shape;2284;g1f5d965ad35_0_2281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5" name="Google Shape;2285;g1f5d965ad35_0_2281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6" name="Google Shape;2286;g1f5d965ad35_0_2281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7" name="Google Shape;2287;g1f5d965ad35_0_2281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8" name="Google Shape;2288;g1f5d965ad35_0_2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9" name="Google Shape;2289;g1f5d965ad35_0_228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1" name="Google Shape;2291;g1f5d965ad35_0_230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2" name="Google Shape;2292;g1f5d965ad35_0_2305"/>
          <p:cNvGrpSpPr/>
          <p:nvPr/>
        </p:nvGrpSpPr>
        <p:grpSpPr>
          <a:xfrm>
            <a:off x="270520" y="225967"/>
            <a:ext cx="175200" cy="2964480"/>
            <a:chOff x="270520" y="1140367"/>
            <a:chExt cx="175200" cy="2964480"/>
          </a:xfrm>
        </p:grpSpPr>
        <p:grpSp>
          <p:nvGrpSpPr>
            <p:cNvPr id="2293" name="Google Shape;2293;g1f5d965ad35_0_2305"/>
            <p:cNvGrpSpPr/>
            <p:nvPr/>
          </p:nvGrpSpPr>
          <p:grpSpPr>
            <a:xfrm>
              <a:off x="270520" y="2780648"/>
              <a:ext cx="175200" cy="1324199"/>
              <a:chOff x="129115" y="2837210"/>
              <a:chExt cx="175200" cy="1324199"/>
            </a:xfrm>
          </p:grpSpPr>
          <p:sp>
            <p:nvSpPr>
              <p:cNvPr id="2294" name="Google Shape;2294;g1f5d965ad35_0_2305"/>
              <p:cNvSpPr/>
              <p:nvPr/>
            </p:nvSpPr>
            <p:spPr>
              <a:xfrm>
                <a:off x="129115" y="2837210"/>
                <a:ext cx="175200" cy="373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95" name="Google Shape;2295;g1f5d965ad35_0_2305"/>
              <p:cNvCxnSpPr/>
              <p:nvPr/>
            </p:nvCxnSpPr>
            <p:spPr>
              <a:xfrm>
                <a:off x="216745" y="3048709"/>
                <a:ext cx="0" cy="11127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296" name="Google Shape;2296;g1f5d965ad35_0_2305"/>
            <p:cNvGrpSpPr/>
            <p:nvPr/>
          </p:nvGrpSpPr>
          <p:grpSpPr>
            <a:xfrm>
              <a:off x="270520" y="1140367"/>
              <a:ext cx="175200" cy="1310823"/>
              <a:chOff x="129115" y="1196929"/>
              <a:chExt cx="175200" cy="1310823"/>
            </a:xfrm>
          </p:grpSpPr>
          <p:cxnSp>
            <p:nvCxnSpPr>
              <p:cNvPr id="2297" name="Google Shape;2297;g1f5d965ad35_0_2305"/>
              <p:cNvCxnSpPr/>
              <p:nvPr/>
            </p:nvCxnSpPr>
            <p:spPr>
              <a:xfrm>
                <a:off x="216745" y="1402852"/>
                <a:ext cx="0" cy="1104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98" name="Google Shape;2298;g1f5d965ad35_0_2305"/>
              <p:cNvSpPr/>
              <p:nvPr/>
            </p:nvSpPr>
            <p:spPr>
              <a:xfrm>
                <a:off x="129115" y="1196929"/>
                <a:ext cx="175200" cy="3738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99" name="Google Shape;2299;g1f5d965ad35_0_2305"/>
          <p:cNvSpPr txBox="1"/>
          <p:nvPr/>
        </p:nvSpPr>
        <p:spPr>
          <a:xfrm>
            <a:off x="445780" y="1901300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/>
          </a:p>
        </p:txBody>
      </p:sp>
      <p:sp>
        <p:nvSpPr>
          <p:cNvPr id="2300" name="Google Shape;2300;g1f5d965ad35_0_2305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/>
          </a:p>
        </p:txBody>
      </p:sp>
      <p:sp>
        <p:nvSpPr>
          <p:cNvPr id="2301" name="Google Shape;2301;g1f5d965ad35_0_2305"/>
          <p:cNvSpPr txBox="1"/>
          <p:nvPr/>
        </p:nvSpPr>
        <p:spPr>
          <a:xfrm>
            <a:off x="489450" y="105821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302" name="Google Shape;2302;g1f5d965ad35_0_2305"/>
          <p:cNvSpPr txBox="1"/>
          <p:nvPr/>
        </p:nvSpPr>
        <p:spPr>
          <a:xfrm>
            <a:off x="489450" y="2722389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4" name="Google Shape;2304;g1f5d965ad35_0_231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5" name="Google Shape;2305;g1f5d965ad35_0_2318"/>
          <p:cNvGrpSpPr/>
          <p:nvPr/>
        </p:nvGrpSpPr>
        <p:grpSpPr>
          <a:xfrm>
            <a:off x="270520" y="225967"/>
            <a:ext cx="175200" cy="2964480"/>
            <a:chOff x="270520" y="1140367"/>
            <a:chExt cx="175200" cy="2964480"/>
          </a:xfrm>
        </p:grpSpPr>
        <p:grpSp>
          <p:nvGrpSpPr>
            <p:cNvPr id="2306" name="Google Shape;2306;g1f5d965ad35_0_2318"/>
            <p:cNvGrpSpPr/>
            <p:nvPr/>
          </p:nvGrpSpPr>
          <p:grpSpPr>
            <a:xfrm>
              <a:off x="270520" y="2780648"/>
              <a:ext cx="175200" cy="1324199"/>
              <a:chOff x="129115" y="2837210"/>
              <a:chExt cx="175200" cy="1324199"/>
            </a:xfrm>
          </p:grpSpPr>
          <p:sp>
            <p:nvSpPr>
              <p:cNvPr id="2307" name="Google Shape;2307;g1f5d965ad35_0_2318"/>
              <p:cNvSpPr/>
              <p:nvPr/>
            </p:nvSpPr>
            <p:spPr>
              <a:xfrm>
                <a:off x="129115" y="2837210"/>
                <a:ext cx="175200" cy="373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308" name="Google Shape;2308;g1f5d965ad35_0_2318"/>
              <p:cNvCxnSpPr/>
              <p:nvPr/>
            </p:nvCxnSpPr>
            <p:spPr>
              <a:xfrm>
                <a:off x="216745" y="3048709"/>
                <a:ext cx="0" cy="11127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09" name="Google Shape;2309;g1f5d965ad35_0_2318"/>
            <p:cNvGrpSpPr/>
            <p:nvPr/>
          </p:nvGrpSpPr>
          <p:grpSpPr>
            <a:xfrm>
              <a:off x="270520" y="1140367"/>
              <a:ext cx="175200" cy="1310823"/>
              <a:chOff x="129115" y="1196929"/>
              <a:chExt cx="175200" cy="1310823"/>
            </a:xfrm>
          </p:grpSpPr>
          <p:cxnSp>
            <p:nvCxnSpPr>
              <p:cNvPr id="2310" name="Google Shape;2310;g1f5d965ad35_0_2318"/>
              <p:cNvCxnSpPr/>
              <p:nvPr/>
            </p:nvCxnSpPr>
            <p:spPr>
              <a:xfrm>
                <a:off x="216745" y="1402852"/>
                <a:ext cx="0" cy="1104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311" name="Google Shape;2311;g1f5d965ad35_0_2318"/>
              <p:cNvSpPr/>
              <p:nvPr/>
            </p:nvSpPr>
            <p:spPr>
              <a:xfrm>
                <a:off x="129115" y="1196929"/>
                <a:ext cx="175200" cy="3738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12" name="Google Shape;2312;g1f5d965ad35_0_2318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3" name="Google Shape;2313;g1f5d965ad35_0_2318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4" name="Google Shape;2314;g1f5d965ad35_0_2318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5" name="Google Shape;2315;g1f5d965ad35_0_2318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7" name="Google Shape;2317;g1f5d965ad35_0_23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18" name="Google Shape;2318;g1f5d965ad35_0_2331"/>
          <p:cNvGrpSpPr/>
          <p:nvPr/>
        </p:nvGrpSpPr>
        <p:grpSpPr>
          <a:xfrm>
            <a:off x="240076" y="2283836"/>
            <a:ext cx="8664246" cy="930835"/>
            <a:chOff x="198438" y="775483"/>
            <a:chExt cx="8634888" cy="927681"/>
          </a:xfrm>
        </p:grpSpPr>
        <p:pic>
          <p:nvPicPr>
            <p:cNvPr id="2319" name="Google Shape;2319;g1f5d965ad35_0_233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20" name="Google Shape;2320;g1f5d965ad35_0_2331"/>
            <p:cNvSpPr txBox="1"/>
            <p:nvPr/>
          </p:nvSpPr>
          <p:spPr>
            <a:xfrm>
              <a:off x="1373561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1" name="Google Shape;2321;g1f5d965ad35_0_2331"/>
            <p:cNvSpPr txBox="1"/>
            <p:nvPr/>
          </p:nvSpPr>
          <p:spPr>
            <a:xfrm>
              <a:off x="3315869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2" name="Google Shape;2322;g1f5d965ad35_0_2331"/>
            <p:cNvSpPr txBox="1"/>
            <p:nvPr/>
          </p:nvSpPr>
          <p:spPr>
            <a:xfrm>
              <a:off x="5225949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3" name="Google Shape;2323;g1f5d965ad35_0_2331"/>
            <p:cNvSpPr txBox="1"/>
            <p:nvPr/>
          </p:nvSpPr>
          <p:spPr>
            <a:xfrm>
              <a:off x="7168257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24" name="Google Shape;2324;g1f5d965ad35_0_233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5" name="Google Shape;2325;g1f5d965ad35_0_233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6" name="Google Shape;2326;g1f5d965ad35_0_233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7" name="Google Shape;2327;g1f5d965ad35_0_233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8" name="Google Shape;2328;g1f5d965ad35_0_23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9" name="Google Shape;2329;g1f5d965ad35_0_233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1" name="Google Shape;2331;g1f5d965ad35_0_234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2" name="Google Shape;2332;g1f5d965ad35_0_2345"/>
          <p:cNvSpPr/>
          <p:nvPr/>
        </p:nvSpPr>
        <p:spPr>
          <a:xfrm>
            <a:off x="775398" y="1631221"/>
            <a:ext cx="940500" cy="94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3" name="Google Shape;2333;g1f5d965ad35_0_2345"/>
          <p:cNvSpPr/>
          <p:nvPr/>
        </p:nvSpPr>
        <p:spPr>
          <a:xfrm>
            <a:off x="777473" y="3291039"/>
            <a:ext cx="940500" cy="940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4" name="Google Shape;2334;g1f5d965ad35_0_2345"/>
          <p:cNvSpPr/>
          <p:nvPr/>
        </p:nvSpPr>
        <p:spPr>
          <a:xfrm>
            <a:off x="5148140" y="1631221"/>
            <a:ext cx="940500" cy="940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5" name="Google Shape;2335;g1f5d965ad35_0_2345"/>
          <p:cNvSpPr/>
          <p:nvPr/>
        </p:nvSpPr>
        <p:spPr>
          <a:xfrm>
            <a:off x="5150215" y="3291039"/>
            <a:ext cx="940500" cy="94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6" name="Google Shape;2336;g1f5d965ad35_0_2345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7" name="Google Shape;2337;g1f5d965ad35_0_2345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8" name="Google Shape;2338;g1f5d965ad35_0_2345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9" name="Google Shape;2339;g1f5d965ad35_0_2345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0" name="Google Shape;2340;g1f5d965ad35_0_2345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1" name="Google Shape;2341;g1f5d965ad35_0_2345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2" name="Google Shape;2342;g1f5d965ad35_0_2345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3" name="Google Shape;2343;g1f5d965ad35_0_2345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4" name="Google Shape;2344;g1f5d965ad35_0_234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5" name="Google Shape;2345;g1f5d965ad35_0_234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7" name="Google Shape;2347;g1f5d965ad35_0_23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8" name="Google Shape;2348;g1f5d965ad35_0_2361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349" name="Google Shape;2349;g1f5d965ad35_0_2361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350" name="Google Shape;2350;g1f5d965ad35_0_2361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351" name="Google Shape;2351;g1f5d965ad35_0_2361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2" name="Google Shape;2352;g1f5d965ad35_0_2361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3" name="Google Shape;2353;g1f5d965ad35_0_2361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354" name="Google Shape;2354;g1f5d965ad35_0_236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5" name="Google Shape;2355;g1f5d965ad35_0_236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6" name="Google Shape;2356;g1f5d965ad35_0_236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7" name="Google Shape;2357;g1f5d965ad35_0_236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8" name="Google Shape;2358;g1f5d965ad35_0_236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9" name="Google Shape;2359;g1f5d965ad35_0_236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360" name="Google Shape;2360;g1f5d965ad35_0_236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361" name="Google Shape;2361;g1f5d965ad35_0_23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62" name="Google Shape;2362;g1f5d965ad35_0_236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4" name="Google Shape;2364;g1f5d965ad35_0_2378"/>
          <p:cNvGrpSpPr/>
          <p:nvPr/>
        </p:nvGrpSpPr>
        <p:grpSpPr>
          <a:xfrm>
            <a:off x="3138739" y="1728182"/>
            <a:ext cx="2866558" cy="2848948"/>
            <a:chOff x="-15798" y="0"/>
            <a:chExt cx="2571596" cy="2555798"/>
          </a:xfrm>
        </p:grpSpPr>
        <p:sp>
          <p:nvSpPr>
            <p:cNvPr id="2365" name="Google Shape;2365;g1f5d965ad35_0_2378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6" name="Google Shape;2366;g1f5d965ad35_0_2378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7" name="Google Shape;2367;g1f5d965ad35_0_2378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8" name="Google Shape;2368;g1f5d965ad35_0_2378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9" name="Google Shape;2369;g1f5d965ad35_0_2378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70" name="Google Shape;2370;g1f5d965ad35_0_2378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7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1" name="Google Shape;2371;g1f5d965ad35_0_2378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2" name="Google Shape;2372;g1f5d965ad35_0_2378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3" name="Google Shape;2373;g1f5d965ad35_0_2378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4" name="Google Shape;2374;g1f5d965ad35_0_2378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5" name="Google Shape;2375;g1f5d965ad35_0_2378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6" name="Google Shape;2376;g1f5d965ad35_0_2378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7" name="Google Shape;2377;g1f5d965ad35_0_2378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8" name="Google Shape;2378;g1f5d965ad35_0_2378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9" name="Google Shape;2379;g1f5d965ad35_0_2378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0" name="Google Shape;2380;g1f5d965ad35_0_2378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1" name="Google Shape;2381;g1f5d965ad35_0_2378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2" name="Google Shape;2382;g1f5d965ad35_0_2378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2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4" name="Google Shape;2384;g1f5d965ad35_0_2398"/>
          <p:cNvGrpSpPr/>
          <p:nvPr/>
        </p:nvGrpSpPr>
        <p:grpSpPr>
          <a:xfrm>
            <a:off x="3138739" y="1728182"/>
            <a:ext cx="2866558" cy="2848948"/>
            <a:chOff x="-15798" y="0"/>
            <a:chExt cx="2571596" cy="2555798"/>
          </a:xfrm>
        </p:grpSpPr>
        <p:sp>
          <p:nvSpPr>
            <p:cNvPr id="2385" name="Google Shape;2385;g1f5d965ad35_0_2398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6" name="Google Shape;2386;g1f5d965ad35_0_2398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7" name="Google Shape;2387;g1f5d965ad35_0_2398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8" name="Google Shape;2388;g1f5d965ad35_0_2398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9" name="Google Shape;2389;g1f5d965ad35_0_2398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90" name="Google Shape;2390;g1f5d965ad35_0_2398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7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1" name="Google Shape;2391;g1f5d965ad35_0_2398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2" name="Google Shape;2392;g1f5d965ad35_0_2398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3" name="Google Shape;2393;g1f5d965ad35_0_2398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4" name="Google Shape;2394;g1f5d965ad35_0_2398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5" name="Google Shape;2395;g1f5d965ad35_0_2398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6" name="Google Shape;2396;g1f5d965ad35_0_2398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7" name="Google Shape;2397;g1f5d965ad35_0_2398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8" name="Google Shape;2398;g1f5d965ad35_0_2398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9" name="Google Shape;2399;g1f5d965ad35_0_2398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0" name="Google Shape;2400;g1f5d965ad35_0_2398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1" name="Google Shape;2401;g1f5d965ad35_0_2398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2" name="Google Shape;2402;g1f5d965ad35_0_2398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4" name="Google Shape;2404;g1f5d965ad35_0_241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5" name="Google Shape;2405;g1f5d965ad35_0_2418"/>
          <p:cNvGrpSpPr/>
          <p:nvPr/>
        </p:nvGrpSpPr>
        <p:grpSpPr>
          <a:xfrm>
            <a:off x="2525236" y="825418"/>
            <a:ext cx="4093610" cy="4069126"/>
            <a:chOff x="2519466" y="821088"/>
            <a:chExt cx="4348428" cy="4322420"/>
          </a:xfrm>
        </p:grpSpPr>
        <p:sp>
          <p:nvSpPr>
            <p:cNvPr id="2406" name="Google Shape;2406;g1f5d965ad35_0_2418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07" name="Google Shape;2407;g1f5d965ad35_0_2418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08" name="Google Shape;2408;g1f5d965ad35_0_2418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09" name="Google Shape;2409;g1f5d965ad35_0_2418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10" name="Google Shape;2410;g1f5d965ad35_0_2418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11" name="Google Shape;2411;g1f5d965ad35_0_2418"/>
            <p:cNvSpPr/>
            <p:nvPr/>
          </p:nvSpPr>
          <p:spPr>
            <a:xfrm>
              <a:off x="4284700" y="2556862"/>
              <a:ext cx="825900" cy="8259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412" name="Google Shape;2412;g1f5d965ad35_0_2418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3" name="Google Shape;2413;g1f5d965ad35_0_2418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4" name="Google Shape;2414;g1f5d965ad35_0_2418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5" name="Google Shape;2415;g1f5d965ad35_0_2418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6" name="Google Shape;2416;g1f5d965ad35_0_241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7" name="Google Shape;2417;g1f5d965ad35_0_241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9" name="Google Shape;2419;g1f5d965ad35_0_24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0" name="Google Shape;2420;g1f5d965ad35_0_2433"/>
          <p:cNvGrpSpPr/>
          <p:nvPr/>
        </p:nvGrpSpPr>
        <p:grpSpPr>
          <a:xfrm>
            <a:off x="2525236" y="825418"/>
            <a:ext cx="4093610" cy="4069126"/>
            <a:chOff x="2519466" y="821088"/>
            <a:chExt cx="4348428" cy="4322420"/>
          </a:xfrm>
        </p:grpSpPr>
        <p:sp>
          <p:nvSpPr>
            <p:cNvPr id="2421" name="Google Shape;2421;g1f5d965ad35_0_2433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2" name="Google Shape;2422;g1f5d965ad35_0_2433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3" name="Google Shape;2423;g1f5d965ad35_0_2433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4" name="Google Shape;2424;g1f5d965ad35_0_2433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5" name="Google Shape;2425;g1f5d965ad35_0_2433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6" name="Google Shape;2426;g1f5d965ad35_0_2433"/>
            <p:cNvSpPr/>
            <p:nvPr/>
          </p:nvSpPr>
          <p:spPr>
            <a:xfrm>
              <a:off x="4284700" y="2556862"/>
              <a:ext cx="825900" cy="8259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427" name="Google Shape;2427;g1f5d965ad35_0_2433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8" name="Google Shape;2428;g1f5d965ad35_0_2433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9" name="Google Shape;2429;g1f5d965ad35_0_2433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0" name="Google Shape;2430;g1f5d965ad35_0_2433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1" name="Google Shape;2431;g1f5d965ad35_0_243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2" name="Google Shape;2432;g1f5d965ad35_0_243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4" name="Google Shape;2434;g1f5d965ad35_0_24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35" name="Google Shape;2435;g1f5d965ad35_0_24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6" name="Google Shape;2436;g1f5d965ad35_0_244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37" name="Google Shape;2437;g1f5d965ad35_0_2448"/>
          <p:cNvGrpSpPr/>
          <p:nvPr/>
        </p:nvGrpSpPr>
        <p:grpSpPr>
          <a:xfrm>
            <a:off x="881569" y="2193816"/>
            <a:ext cx="397940" cy="646603"/>
            <a:chOff x="1400848" y="1624076"/>
            <a:chExt cx="560400" cy="910580"/>
          </a:xfrm>
        </p:grpSpPr>
        <p:grpSp>
          <p:nvGrpSpPr>
            <p:cNvPr id="2438" name="Google Shape;2438;g1f5d965ad35_0_2448"/>
            <p:cNvGrpSpPr/>
            <p:nvPr/>
          </p:nvGrpSpPr>
          <p:grpSpPr>
            <a:xfrm>
              <a:off x="1400848" y="1624076"/>
              <a:ext cx="560400" cy="825181"/>
              <a:chOff x="1342860" y="1647676"/>
              <a:chExt cx="560400" cy="825181"/>
            </a:xfrm>
          </p:grpSpPr>
          <p:sp>
            <p:nvSpPr>
              <p:cNvPr id="2439" name="Google Shape;2439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40" name="Google Shape;2440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41" name="Google Shape;2441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42" name="Google Shape;2442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43" name="Google Shape;2443;g1f5d965ad35_0_2448"/>
          <p:cNvGrpSpPr/>
          <p:nvPr/>
        </p:nvGrpSpPr>
        <p:grpSpPr>
          <a:xfrm>
            <a:off x="2622593" y="2193816"/>
            <a:ext cx="397940" cy="646603"/>
            <a:chOff x="1400848" y="1624076"/>
            <a:chExt cx="560400" cy="910580"/>
          </a:xfrm>
        </p:grpSpPr>
        <p:grpSp>
          <p:nvGrpSpPr>
            <p:cNvPr id="2444" name="Google Shape;2444;g1f5d965ad35_0_2448"/>
            <p:cNvGrpSpPr/>
            <p:nvPr/>
          </p:nvGrpSpPr>
          <p:grpSpPr>
            <a:xfrm>
              <a:off x="1400848" y="1624076"/>
              <a:ext cx="560400" cy="825181"/>
              <a:chOff x="1342860" y="1647676"/>
              <a:chExt cx="560400" cy="825181"/>
            </a:xfrm>
          </p:grpSpPr>
          <p:sp>
            <p:nvSpPr>
              <p:cNvPr id="2445" name="Google Shape;2445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46" name="Google Shape;2446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47" name="Google Shape;2447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48" name="Google Shape;2448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49" name="Google Shape;2449;g1f5d965ad35_0_2448"/>
          <p:cNvGrpSpPr/>
          <p:nvPr/>
        </p:nvGrpSpPr>
        <p:grpSpPr>
          <a:xfrm>
            <a:off x="4363617" y="2193816"/>
            <a:ext cx="397940" cy="646603"/>
            <a:chOff x="1400848" y="1624076"/>
            <a:chExt cx="560400" cy="910580"/>
          </a:xfrm>
        </p:grpSpPr>
        <p:grpSp>
          <p:nvGrpSpPr>
            <p:cNvPr id="2450" name="Google Shape;2450;g1f5d965ad35_0_2448"/>
            <p:cNvGrpSpPr/>
            <p:nvPr/>
          </p:nvGrpSpPr>
          <p:grpSpPr>
            <a:xfrm>
              <a:off x="1400848" y="1624076"/>
              <a:ext cx="560400" cy="825181"/>
              <a:chOff x="1342860" y="1647676"/>
              <a:chExt cx="560400" cy="825181"/>
            </a:xfrm>
          </p:grpSpPr>
          <p:sp>
            <p:nvSpPr>
              <p:cNvPr id="2451" name="Google Shape;2451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52" name="Google Shape;2452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53" name="Google Shape;2453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54" name="Google Shape;2454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55" name="Google Shape;2455;g1f5d965ad35_0_2448"/>
          <p:cNvGrpSpPr/>
          <p:nvPr/>
        </p:nvGrpSpPr>
        <p:grpSpPr>
          <a:xfrm>
            <a:off x="6104641" y="2193816"/>
            <a:ext cx="397940" cy="646603"/>
            <a:chOff x="1400848" y="1624076"/>
            <a:chExt cx="560400" cy="910580"/>
          </a:xfrm>
        </p:grpSpPr>
        <p:grpSp>
          <p:nvGrpSpPr>
            <p:cNvPr id="2456" name="Google Shape;2456;g1f5d965ad35_0_2448"/>
            <p:cNvGrpSpPr/>
            <p:nvPr/>
          </p:nvGrpSpPr>
          <p:grpSpPr>
            <a:xfrm>
              <a:off x="1400848" y="1624076"/>
              <a:ext cx="560400" cy="825181"/>
              <a:chOff x="1342860" y="1647676"/>
              <a:chExt cx="560400" cy="825181"/>
            </a:xfrm>
          </p:grpSpPr>
          <p:sp>
            <p:nvSpPr>
              <p:cNvPr id="2457" name="Google Shape;2457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58" name="Google Shape;2458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59" name="Google Shape;2459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60" name="Google Shape;2460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61" name="Google Shape;2461;g1f5d965ad35_0_2448"/>
          <p:cNvGrpSpPr/>
          <p:nvPr/>
        </p:nvGrpSpPr>
        <p:grpSpPr>
          <a:xfrm>
            <a:off x="7845666" y="2193816"/>
            <a:ext cx="397940" cy="646603"/>
            <a:chOff x="1400848" y="1624076"/>
            <a:chExt cx="560400" cy="910580"/>
          </a:xfrm>
        </p:grpSpPr>
        <p:grpSp>
          <p:nvGrpSpPr>
            <p:cNvPr id="2462" name="Google Shape;2462;g1f5d965ad35_0_2448"/>
            <p:cNvGrpSpPr/>
            <p:nvPr/>
          </p:nvGrpSpPr>
          <p:grpSpPr>
            <a:xfrm>
              <a:off x="1400848" y="1624076"/>
              <a:ext cx="560400" cy="825181"/>
              <a:chOff x="1342860" y="1647676"/>
              <a:chExt cx="560400" cy="825181"/>
            </a:xfrm>
          </p:grpSpPr>
          <p:sp>
            <p:nvSpPr>
              <p:cNvPr id="2463" name="Google Shape;2463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64" name="Google Shape;2464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65" name="Google Shape;2465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66" name="Google Shape;2466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467" name="Google Shape;2467;g1f5d965ad35_0_244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8" name="Google Shape;2468;g1f5d965ad35_0_244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9" name="Google Shape;2469;g1f5d965ad35_0_244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70" name="Google Shape;2470;g1f5d965ad35_0_244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71" name="Google Shape;2471;g1f5d965ad35_0_244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3" name="Google Shape;2473;g1f5d965ad35_0_24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74" name="Google Shape;2474;g1f5d965ad35_0_24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75" name="Google Shape;2475;g1f5d965ad35_0_248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76" name="Google Shape;2476;g1f5d965ad35_0_2487"/>
          <p:cNvGrpSpPr/>
          <p:nvPr/>
        </p:nvGrpSpPr>
        <p:grpSpPr>
          <a:xfrm>
            <a:off x="881569" y="2193816"/>
            <a:ext cx="7362037" cy="646603"/>
            <a:chOff x="881569" y="2219454"/>
            <a:chExt cx="7362037" cy="646603"/>
          </a:xfrm>
        </p:grpSpPr>
        <p:grpSp>
          <p:nvGrpSpPr>
            <p:cNvPr id="2477" name="Google Shape;2477;g1f5d965ad35_0_2487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478" name="Google Shape;2478;g1f5d965ad35_0_2487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479" name="Google Shape;2479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80" name="Google Shape;2480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81" name="Google Shape;2481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482" name="Google Shape;2482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483" name="Google Shape;2483;g1f5d965ad35_0_2487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484" name="Google Shape;2484;g1f5d965ad35_0_2487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485" name="Google Shape;2485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86" name="Google Shape;2486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87" name="Google Shape;2487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488" name="Google Shape;2488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489" name="Google Shape;2489;g1f5d965ad35_0_2487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490" name="Google Shape;2490;g1f5d965ad35_0_2487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491" name="Google Shape;2491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92" name="Google Shape;2492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93" name="Google Shape;2493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494" name="Google Shape;2494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495" name="Google Shape;2495;g1f5d965ad35_0_2487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496" name="Google Shape;2496;g1f5d965ad35_0_2487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497" name="Google Shape;2497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98" name="Google Shape;2498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99" name="Google Shape;2499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500" name="Google Shape;2500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501" name="Google Shape;2501;g1f5d965ad35_0_2487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502" name="Google Shape;2502;g1f5d965ad35_0_2487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503" name="Google Shape;2503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4" name="Google Shape;2504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505" name="Google Shape;2505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506" name="Google Shape;2506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2507" name="Google Shape;2507;g1f5d965ad35_0_2487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8" name="Google Shape;2508;g1f5d965ad35_0_2487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9" name="Google Shape;2509;g1f5d965ad35_0_2487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10" name="Google Shape;2510;g1f5d965ad35_0_2487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11" name="Google Shape;2511;g1f5d965ad35_0_2487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3" name="Google Shape;2513;g1f5d965ad35_0_25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14" name="Google Shape;2514;g1f5d965ad35_0_25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15" name="Google Shape;2515;g1f5d965ad35_0_252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6" name="Google Shape;2516;g1f5d965ad35_0_2527"/>
          <p:cNvSpPr/>
          <p:nvPr/>
        </p:nvSpPr>
        <p:spPr>
          <a:xfrm>
            <a:off x="424317" y="2347851"/>
            <a:ext cx="8295300" cy="827400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17" name="Google Shape;2517;g1f5d965ad35_0_2527"/>
          <p:cNvSpPr/>
          <p:nvPr/>
        </p:nvSpPr>
        <p:spPr>
          <a:xfrm>
            <a:off x="89548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2518" name="Google Shape;2518;g1f5d965ad35_0_2527"/>
          <p:cNvSpPr/>
          <p:nvPr/>
        </p:nvSpPr>
        <p:spPr>
          <a:xfrm>
            <a:off x="283282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2519" name="Google Shape;2519;g1f5d965ad35_0_2527"/>
          <p:cNvSpPr/>
          <p:nvPr/>
        </p:nvSpPr>
        <p:spPr>
          <a:xfrm>
            <a:off x="477016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2520" name="Google Shape;2520;g1f5d965ad35_0_2527"/>
          <p:cNvSpPr/>
          <p:nvPr/>
        </p:nvSpPr>
        <p:spPr>
          <a:xfrm>
            <a:off x="670750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2521" name="Google Shape;2521;g1f5d965ad35_0_2527"/>
          <p:cNvSpPr/>
          <p:nvPr/>
        </p:nvSpPr>
        <p:spPr>
          <a:xfrm>
            <a:off x="186415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2522" name="Google Shape;2522;g1f5d965ad35_0_2527"/>
          <p:cNvSpPr/>
          <p:nvPr/>
        </p:nvSpPr>
        <p:spPr>
          <a:xfrm>
            <a:off x="380149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2523" name="Google Shape;2523;g1f5d965ad35_0_2527"/>
          <p:cNvSpPr/>
          <p:nvPr/>
        </p:nvSpPr>
        <p:spPr>
          <a:xfrm>
            <a:off x="573883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2524" name="Google Shape;2524;g1f5d965ad35_0_2527"/>
          <p:cNvSpPr/>
          <p:nvPr/>
        </p:nvSpPr>
        <p:spPr>
          <a:xfrm>
            <a:off x="767617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2525" name="Google Shape;2525;g1f5d965ad35_0_2527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6" name="Google Shape;2526;g1f5d965ad35_0_2527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7" name="Google Shape;2527;g1f5d965ad35_0_2527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8" name="Google Shape;2528;g1f5d965ad35_0_2527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9" name="Google Shape;2529;g1f5d965ad35_0_2527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0" name="Google Shape;2530;g1f5d965ad35_0_2527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1" name="Google Shape;2531;g1f5d965ad35_0_2527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2" name="Google Shape;2532;g1f5d965ad35_0_2527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4" name="Google Shape;2534;g1f5d965ad35_0_25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35" name="Google Shape;2535;g1f5d965ad35_0_25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6" name="Google Shape;2536;g1f5d965ad35_0_254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7" name="Google Shape;2537;g1f5d965ad35_0_2548"/>
          <p:cNvSpPr/>
          <p:nvPr/>
        </p:nvSpPr>
        <p:spPr>
          <a:xfrm>
            <a:off x="424317" y="2347851"/>
            <a:ext cx="8295300" cy="827400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38" name="Google Shape;2538;g1f5d965ad35_0_2548"/>
          <p:cNvSpPr/>
          <p:nvPr/>
        </p:nvSpPr>
        <p:spPr>
          <a:xfrm>
            <a:off x="89548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2539" name="Google Shape;2539;g1f5d965ad35_0_2548"/>
          <p:cNvSpPr/>
          <p:nvPr/>
        </p:nvSpPr>
        <p:spPr>
          <a:xfrm>
            <a:off x="283282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2540" name="Google Shape;2540;g1f5d965ad35_0_2548"/>
          <p:cNvSpPr/>
          <p:nvPr/>
        </p:nvSpPr>
        <p:spPr>
          <a:xfrm>
            <a:off x="477016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2541" name="Google Shape;2541;g1f5d965ad35_0_2548"/>
          <p:cNvSpPr/>
          <p:nvPr/>
        </p:nvSpPr>
        <p:spPr>
          <a:xfrm>
            <a:off x="670750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2542" name="Google Shape;2542;g1f5d965ad35_0_2548"/>
          <p:cNvSpPr/>
          <p:nvPr/>
        </p:nvSpPr>
        <p:spPr>
          <a:xfrm>
            <a:off x="186415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2543" name="Google Shape;2543;g1f5d965ad35_0_2548"/>
          <p:cNvSpPr/>
          <p:nvPr/>
        </p:nvSpPr>
        <p:spPr>
          <a:xfrm>
            <a:off x="380149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2544" name="Google Shape;2544;g1f5d965ad35_0_2548"/>
          <p:cNvSpPr/>
          <p:nvPr/>
        </p:nvSpPr>
        <p:spPr>
          <a:xfrm>
            <a:off x="573883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2545" name="Google Shape;2545;g1f5d965ad35_0_2548"/>
          <p:cNvSpPr/>
          <p:nvPr/>
        </p:nvSpPr>
        <p:spPr>
          <a:xfrm>
            <a:off x="767617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2546" name="Google Shape;2546;g1f5d965ad35_0_2548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7" name="Google Shape;2547;g1f5d965ad35_0_2548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8" name="Google Shape;2548;g1f5d965ad35_0_2548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9" name="Google Shape;2549;g1f5d965ad35_0_2548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0" name="Google Shape;2550;g1f5d965ad35_0_2548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1" name="Google Shape;2551;g1f5d965ad35_0_2548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2" name="Google Shape;2552;g1f5d965ad35_0_2548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3" name="Google Shape;2553;g1f5d965ad35_0_2548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5" name="Google Shape;2555;g1f5d965ad35_0_25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56" name="Google Shape;2556;g1f5d965ad35_0_25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7" name="Google Shape;2557;g1f5d965ad35_0_256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58" name="Google Shape;2558;g1f5d965ad35_0_2569"/>
          <p:cNvCxnSpPr>
            <a:stCxn id="2559" idx="4"/>
          </p:cNvCxnSpPr>
          <p:nvPr/>
        </p:nvCxnSpPr>
        <p:spPr>
          <a:xfrm flipH="1">
            <a:off x="4571105" y="1243771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559" name="Google Shape;2559;g1f5d965ad35_0_2569"/>
          <p:cNvSpPr/>
          <p:nvPr/>
        </p:nvSpPr>
        <p:spPr>
          <a:xfrm>
            <a:off x="4387355" y="874471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0" name="Google Shape;2560;g1f5d965ad35_0_2569"/>
          <p:cNvSpPr/>
          <p:nvPr/>
        </p:nvSpPr>
        <p:spPr>
          <a:xfrm>
            <a:off x="4387355" y="1481023"/>
            <a:ext cx="369300" cy="3693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1" name="Google Shape;2561;g1f5d965ad35_0_2569"/>
          <p:cNvSpPr/>
          <p:nvPr/>
        </p:nvSpPr>
        <p:spPr>
          <a:xfrm>
            <a:off x="4387355" y="2087575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2" name="Google Shape;2562;g1f5d965ad35_0_2569"/>
          <p:cNvSpPr/>
          <p:nvPr/>
        </p:nvSpPr>
        <p:spPr>
          <a:xfrm>
            <a:off x="4387355" y="2694127"/>
            <a:ext cx="369300" cy="3693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3" name="Google Shape;2563;g1f5d965ad35_0_2569"/>
          <p:cNvSpPr/>
          <p:nvPr/>
        </p:nvSpPr>
        <p:spPr>
          <a:xfrm>
            <a:off x="4387355" y="3300679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4" name="Google Shape;2564;g1f5d965ad35_0_2569"/>
          <p:cNvSpPr/>
          <p:nvPr/>
        </p:nvSpPr>
        <p:spPr>
          <a:xfrm>
            <a:off x="4387355" y="3907231"/>
            <a:ext cx="369300" cy="3693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5" name="Google Shape;2565;g1f5d965ad35_0_2569"/>
          <p:cNvSpPr/>
          <p:nvPr/>
        </p:nvSpPr>
        <p:spPr>
          <a:xfrm>
            <a:off x="4387355" y="4513786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6" name="Google Shape;2566;g1f5d965ad35_0_2569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7" name="Google Shape;2567;g1f5d965ad35_0_2569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8" name="Google Shape;2568;g1f5d965ad35_0_2569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9" name="Google Shape;2569;g1f5d965ad35_0_2569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0" name="Google Shape;2570;g1f5d965ad35_0_2569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1" name="Google Shape;2571;g1f5d965ad35_0_2569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2" name="Google Shape;2572;g1f5d965ad35_0_2569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2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4" name="Google Shape;2574;g1f5d965ad35_0_25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75" name="Google Shape;2575;g1f5d965ad35_0_25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6" name="Google Shape;2576;g1f5d965ad35_0_258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77" name="Google Shape;2577;g1f5d965ad35_0_2588"/>
          <p:cNvCxnSpPr>
            <a:stCxn id="2578" idx="4"/>
          </p:cNvCxnSpPr>
          <p:nvPr/>
        </p:nvCxnSpPr>
        <p:spPr>
          <a:xfrm flipH="1">
            <a:off x="4571105" y="1243771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578" name="Google Shape;2578;g1f5d965ad35_0_2588"/>
          <p:cNvSpPr/>
          <p:nvPr/>
        </p:nvSpPr>
        <p:spPr>
          <a:xfrm>
            <a:off x="4387355" y="874471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79" name="Google Shape;2579;g1f5d965ad35_0_2588"/>
          <p:cNvSpPr/>
          <p:nvPr/>
        </p:nvSpPr>
        <p:spPr>
          <a:xfrm>
            <a:off x="4387355" y="1481023"/>
            <a:ext cx="369300" cy="3693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0" name="Google Shape;2580;g1f5d965ad35_0_2588"/>
          <p:cNvSpPr/>
          <p:nvPr/>
        </p:nvSpPr>
        <p:spPr>
          <a:xfrm>
            <a:off x="4387355" y="2087575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1" name="Google Shape;2581;g1f5d965ad35_0_2588"/>
          <p:cNvSpPr/>
          <p:nvPr/>
        </p:nvSpPr>
        <p:spPr>
          <a:xfrm>
            <a:off x="4387355" y="2694127"/>
            <a:ext cx="369300" cy="3693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2" name="Google Shape;2582;g1f5d965ad35_0_2588"/>
          <p:cNvSpPr/>
          <p:nvPr/>
        </p:nvSpPr>
        <p:spPr>
          <a:xfrm>
            <a:off x="4387355" y="3300679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3" name="Google Shape;2583;g1f5d965ad35_0_2588"/>
          <p:cNvSpPr/>
          <p:nvPr/>
        </p:nvSpPr>
        <p:spPr>
          <a:xfrm>
            <a:off x="4387355" y="3907231"/>
            <a:ext cx="369300" cy="3693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4" name="Google Shape;2584;g1f5d965ad35_0_2588"/>
          <p:cNvSpPr/>
          <p:nvPr/>
        </p:nvSpPr>
        <p:spPr>
          <a:xfrm>
            <a:off x="4387355" y="4513786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5" name="Google Shape;2585;g1f5d965ad35_0_2588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6" name="Google Shape;2586;g1f5d965ad35_0_2588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7" name="Google Shape;2587;g1f5d965ad35_0_2588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8" name="Google Shape;2588;g1f5d965ad35_0_2588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9" name="Google Shape;2589;g1f5d965ad35_0_2588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0" name="Google Shape;2590;g1f5d965ad35_0_2588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1" name="Google Shape;2591;g1f5d965ad35_0_2588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3" name="Google Shape;2593;g1f5d965ad35_0_26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94" name="Google Shape;2594;g1f5d965ad35_0_260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5" name="Google Shape;2595;g1f5d965ad35_0_260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96" name="Google Shape;2596;g1f5d965ad35_0_2607"/>
          <p:cNvGrpSpPr/>
          <p:nvPr/>
        </p:nvGrpSpPr>
        <p:grpSpPr>
          <a:xfrm>
            <a:off x="914107" y="752041"/>
            <a:ext cx="7280320" cy="4126301"/>
            <a:chOff x="556458" y="752041"/>
            <a:chExt cx="7280320" cy="4126301"/>
          </a:xfrm>
        </p:grpSpPr>
        <p:cxnSp>
          <p:nvCxnSpPr>
            <p:cNvPr id="2597" name="Google Shape;2597;g1f5d965ad35_0_2607"/>
            <p:cNvCxnSpPr>
              <a:stCxn id="2598" idx="6"/>
              <a:endCxn id="2599" idx="0"/>
            </p:cNvCxnSpPr>
            <p:nvPr/>
          </p:nvCxnSpPr>
          <p:spPr>
            <a:xfrm rot="10800000" flipH="1">
              <a:off x="3133419" y="990104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0" name="Google Shape;2600;g1f5d965ad35_0_2607"/>
            <p:cNvCxnSpPr>
              <a:stCxn id="2598" idx="6"/>
              <a:endCxn id="2601" idx="0"/>
            </p:cNvCxnSpPr>
            <p:nvPr/>
          </p:nvCxnSpPr>
          <p:spPr>
            <a:xfrm rot="10800000" flipH="1">
              <a:off x="3133419" y="2206304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2" name="Google Shape;2602;g1f5d965ad35_0_2607"/>
            <p:cNvCxnSpPr>
              <a:stCxn id="2598" idx="6"/>
              <a:endCxn id="2603" idx="0"/>
            </p:cNvCxnSpPr>
            <p:nvPr/>
          </p:nvCxnSpPr>
          <p:spPr>
            <a:xfrm rot="10800000" flipH="1">
              <a:off x="3133419" y="2814404"/>
              <a:ext cx="818400" cy="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4" name="Google Shape;2604;g1f5d965ad35_0_2607"/>
            <p:cNvCxnSpPr>
              <a:stCxn id="2598" idx="6"/>
              <a:endCxn id="2605" idx="0"/>
            </p:cNvCxnSpPr>
            <p:nvPr/>
          </p:nvCxnSpPr>
          <p:spPr>
            <a:xfrm>
              <a:off x="3133419" y="2815304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6" name="Google Shape;2606;g1f5d965ad35_0_2607"/>
            <p:cNvCxnSpPr>
              <a:stCxn id="2598" idx="6"/>
              <a:endCxn id="2607" idx="0"/>
            </p:cNvCxnSpPr>
            <p:nvPr/>
          </p:nvCxnSpPr>
          <p:spPr>
            <a:xfrm>
              <a:off x="3133419" y="2815304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8" name="Google Shape;2608;g1f5d965ad35_0_2607"/>
            <p:cNvCxnSpPr>
              <a:stCxn id="2598" idx="6"/>
              <a:endCxn id="2609" idx="0"/>
            </p:cNvCxnSpPr>
            <p:nvPr/>
          </p:nvCxnSpPr>
          <p:spPr>
            <a:xfrm>
              <a:off x="3133419" y="2815304"/>
              <a:ext cx="818400" cy="60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10" name="Google Shape;2610;g1f5d965ad35_0_2607"/>
            <p:cNvCxnSpPr>
              <a:stCxn id="2598" idx="6"/>
              <a:endCxn id="2611" idx="0"/>
            </p:cNvCxnSpPr>
            <p:nvPr/>
          </p:nvCxnSpPr>
          <p:spPr>
            <a:xfrm rot="10800000" flipH="1">
              <a:off x="3133419" y="1597904"/>
              <a:ext cx="818400" cy="12174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612" name="Google Shape;2612;g1f5d965ad35_0_2607"/>
            <p:cNvGrpSpPr/>
            <p:nvPr/>
          </p:nvGrpSpPr>
          <p:grpSpPr>
            <a:xfrm>
              <a:off x="556458" y="1526823"/>
              <a:ext cx="2576961" cy="2576961"/>
              <a:chOff x="941492" y="1686560"/>
              <a:chExt cx="1876200" cy="1876200"/>
            </a:xfrm>
          </p:grpSpPr>
          <p:sp>
            <p:nvSpPr>
              <p:cNvPr id="2598" name="Google Shape;2598;g1f5d965ad35_0_2607"/>
              <p:cNvSpPr/>
              <p:nvPr/>
            </p:nvSpPr>
            <p:spPr>
              <a:xfrm>
                <a:off x="941492" y="1686560"/>
                <a:ext cx="1876200" cy="1876200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613" name="Google Shape;2613;g1f5d965ad35_0_2607"/>
              <p:cNvSpPr/>
              <p:nvPr/>
            </p:nvSpPr>
            <p:spPr>
              <a:xfrm>
                <a:off x="1074172" y="1819240"/>
                <a:ext cx="1611000" cy="16110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14" name="Google Shape;2614;g1f5d965ad35_0_2607"/>
            <p:cNvSpPr/>
            <p:nvPr/>
          </p:nvSpPr>
          <p:spPr>
            <a:xfrm>
              <a:off x="4529278" y="752041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5" name="Google Shape;2615;g1f5d965ad35_0_2607"/>
            <p:cNvSpPr/>
            <p:nvPr/>
          </p:nvSpPr>
          <p:spPr>
            <a:xfrm>
              <a:off x="4076310" y="75204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99" name="Google Shape;2599;g1f5d965ad35_0_2607"/>
            <p:cNvSpPr/>
            <p:nvPr/>
          </p:nvSpPr>
          <p:spPr>
            <a:xfrm rot="-5400000">
              <a:off x="3941689" y="927714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6" name="Google Shape;2616;g1f5d965ad35_0_2607"/>
            <p:cNvSpPr/>
            <p:nvPr/>
          </p:nvSpPr>
          <p:spPr>
            <a:xfrm>
              <a:off x="4529278" y="136015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7" name="Google Shape;2617;g1f5d965ad35_0_2607"/>
            <p:cNvSpPr/>
            <p:nvPr/>
          </p:nvSpPr>
          <p:spPr>
            <a:xfrm>
              <a:off x="4076309" y="136003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1" name="Google Shape;2611;g1f5d965ad35_0_2607"/>
            <p:cNvSpPr/>
            <p:nvPr/>
          </p:nvSpPr>
          <p:spPr>
            <a:xfrm rot="-5400000">
              <a:off x="3941688" y="1535765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8" name="Google Shape;2618;g1f5d965ad35_0_2607"/>
            <p:cNvSpPr/>
            <p:nvPr/>
          </p:nvSpPr>
          <p:spPr>
            <a:xfrm>
              <a:off x="4529278" y="1968387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9" name="Google Shape;2619;g1f5d965ad35_0_2607"/>
            <p:cNvSpPr/>
            <p:nvPr/>
          </p:nvSpPr>
          <p:spPr>
            <a:xfrm>
              <a:off x="4076308" y="196814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1" name="Google Shape;2601;g1f5d965ad35_0_2607"/>
            <p:cNvSpPr/>
            <p:nvPr/>
          </p:nvSpPr>
          <p:spPr>
            <a:xfrm rot="-5400000">
              <a:off x="3941687" y="2143938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0" name="Google Shape;2620;g1f5d965ad35_0_2607"/>
            <p:cNvSpPr/>
            <p:nvPr/>
          </p:nvSpPr>
          <p:spPr>
            <a:xfrm>
              <a:off x="4529278" y="257674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1" name="Google Shape;2621;g1f5d965ad35_0_2607"/>
            <p:cNvSpPr/>
            <p:nvPr/>
          </p:nvSpPr>
          <p:spPr>
            <a:xfrm>
              <a:off x="4076307" y="2576377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3" name="Google Shape;2603;g1f5d965ad35_0_2607"/>
            <p:cNvSpPr/>
            <p:nvPr/>
          </p:nvSpPr>
          <p:spPr>
            <a:xfrm rot="-5400000">
              <a:off x="3941686" y="2752233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2" name="Google Shape;2622;g1f5d965ad35_0_2607"/>
            <p:cNvSpPr/>
            <p:nvPr/>
          </p:nvSpPr>
          <p:spPr>
            <a:xfrm>
              <a:off x="4529278" y="3185221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3" name="Google Shape;2623;g1f5d965ad35_0_2607"/>
            <p:cNvSpPr/>
            <p:nvPr/>
          </p:nvSpPr>
          <p:spPr>
            <a:xfrm>
              <a:off x="4076306" y="318473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9" name="Google Shape;2609;g1f5d965ad35_0_2607"/>
            <p:cNvSpPr/>
            <p:nvPr/>
          </p:nvSpPr>
          <p:spPr>
            <a:xfrm rot="-5400000">
              <a:off x="3941685" y="3360650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4" name="Google Shape;2624;g1f5d965ad35_0_2607"/>
            <p:cNvSpPr/>
            <p:nvPr/>
          </p:nvSpPr>
          <p:spPr>
            <a:xfrm>
              <a:off x="4529278" y="3793821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5" name="Google Shape;2625;g1f5d965ad35_0_2607"/>
            <p:cNvSpPr/>
            <p:nvPr/>
          </p:nvSpPr>
          <p:spPr>
            <a:xfrm>
              <a:off x="4076305" y="379321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7" name="Google Shape;2607;g1f5d965ad35_0_2607"/>
            <p:cNvSpPr/>
            <p:nvPr/>
          </p:nvSpPr>
          <p:spPr>
            <a:xfrm rot="-5400000">
              <a:off x="3941684" y="396918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6" name="Google Shape;2626;g1f5d965ad35_0_2607"/>
            <p:cNvSpPr/>
            <p:nvPr/>
          </p:nvSpPr>
          <p:spPr>
            <a:xfrm>
              <a:off x="4529278" y="4402542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7" name="Google Shape;2627;g1f5d965ad35_0_2607"/>
            <p:cNvSpPr/>
            <p:nvPr/>
          </p:nvSpPr>
          <p:spPr>
            <a:xfrm>
              <a:off x="4076304" y="4401810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5" name="Google Shape;2605;g1f5d965ad35_0_2607"/>
            <p:cNvSpPr/>
            <p:nvPr/>
          </p:nvSpPr>
          <p:spPr>
            <a:xfrm rot="-5400000">
              <a:off x="3941683" y="457784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28" name="Google Shape;2628;g1f5d965ad35_0_2607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9" name="Google Shape;2629;g1f5d965ad35_0_2607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0" name="Google Shape;2630;g1f5d965ad35_0_2607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1" name="Google Shape;2631;g1f5d965ad35_0_2607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2" name="Google Shape;2632;g1f5d965ad35_0_2607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3" name="Google Shape;2633;g1f5d965ad35_0_2607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4" name="Google Shape;2634;g1f5d965ad35_0_2607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5" name="Google Shape;2635;g1f5d965ad35_0_2607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2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7" name="Google Shape;2637;g1f5d965ad35_0_26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638" name="Google Shape;2638;g1f5d965ad35_0_26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9" name="Google Shape;2639;g1f5d965ad35_0_265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40" name="Google Shape;2640;g1f5d965ad35_0_2651"/>
          <p:cNvGrpSpPr/>
          <p:nvPr/>
        </p:nvGrpSpPr>
        <p:grpSpPr>
          <a:xfrm>
            <a:off x="914107" y="752041"/>
            <a:ext cx="7280320" cy="4126301"/>
            <a:chOff x="556458" y="752041"/>
            <a:chExt cx="7280320" cy="4126301"/>
          </a:xfrm>
        </p:grpSpPr>
        <p:cxnSp>
          <p:nvCxnSpPr>
            <p:cNvPr id="2641" name="Google Shape;2641;g1f5d965ad35_0_2651"/>
            <p:cNvCxnSpPr>
              <a:stCxn id="2642" idx="6"/>
              <a:endCxn id="2643" idx="0"/>
            </p:cNvCxnSpPr>
            <p:nvPr/>
          </p:nvCxnSpPr>
          <p:spPr>
            <a:xfrm rot="10800000" flipH="1">
              <a:off x="3133419" y="990104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44" name="Google Shape;2644;g1f5d965ad35_0_2651"/>
            <p:cNvCxnSpPr>
              <a:stCxn id="2642" idx="6"/>
              <a:endCxn id="2645" idx="0"/>
            </p:cNvCxnSpPr>
            <p:nvPr/>
          </p:nvCxnSpPr>
          <p:spPr>
            <a:xfrm rot="10800000" flipH="1">
              <a:off x="3133419" y="2206304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46" name="Google Shape;2646;g1f5d965ad35_0_2651"/>
            <p:cNvCxnSpPr>
              <a:stCxn id="2642" idx="6"/>
              <a:endCxn id="2647" idx="0"/>
            </p:cNvCxnSpPr>
            <p:nvPr/>
          </p:nvCxnSpPr>
          <p:spPr>
            <a:xfrm rot="10800000" flipH="1">
              <a:off x="3133419" y="2814404"/>
              <a:ext cx="818400" cy="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48" name="Google Shape;2648;g1f5d965ad35_0_2651"/>
            <p:cNvCxnSpPr>
              <a:stCxn id="2642" idx="6"/>
              <a:endCxn id="2649" idx="0"/>
            </p:cNvCxnSpPr>
            <p:nvPr/>
          </p:nvCxnSpPr>
          <p:spPr>
            <a:xfrm>
              <a:off x="3133419" y="2815304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50" name="Google Shape;2650;g1f5d965ad35_0_2651"/>
            <p:cNvCxnSpPr>
              <a:stCxn id="2642" idx="6"/>
              <a:endCxn id="2651" idx="0"/>
            </p:cNvCxnSpPr>
            <p:nvPr/>
          </p:nvCxnSpPr>
          <p:spPr>
            <a:xfrm>
              <a:off x="3133419" y="2815304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52" name="Google Shape;2652;g1f5d965ad35_0_2651"/>
            <p:cNvCxnSpPr>
              <a:stCxn id="2642" idx="6"/>
              <a:endCxn id="2653" idx="0"/>
            </p:cNvCxnSpPr>
            <p:nvPr/>
          </p:nvCxnSpPr>
          <p:spPr>
            <a:xfrm>
              <a:off x="3133419" y="2815304"/>
              <a:ext cx="818400" cy="60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54" name="Google Shape;2654;g1f5d965ad35_0_2651"/>
            <p:cNvCxnSpPr>
              <a:stCxn id="2642" idx="6"/>
              <a:endCxn id="2655" idx="0"/>
            </p:cNvCxnSpPr>
            <p:nvPr/>
          </p:nvCxnSpPr>
          <p:spPr>
            <a:xfrm rot="10800000" flipH="1">
              <a:off x="3133419" y="1597904"/>
              <a:ext cx="818400" cy="12174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656" name="Google Shape;2656;g1f5d965ad35_0_2651"/>
            <p:cNvGrpSpPr/>
            <p:nvPr/>
          </p:nvGrpSpPr>
          <p:grpSpPr>
            <a:xfrm>
              <a:off x="556458" y="1526823"/>
              <a:ext cx="2576961" cy="2576961"/>
              <a:chOff x="941492" y="1686560"/>
              <a:chExt cx="1876200" cy="1876200"/>
            </a:xfrm>
          </p:grpSpPr>
          <p:sp>
            <p:nvSpPr>
              <p:cNvPr id="2642" name="Google Shape;2642;g1f5d965ad35_0_2651"/>
              <p:cNvSpPr/>
              <p:nvPr/>
            </p:nvSpPr>
            <p:spPr>
              <a:xfrm>
                <a:off x="941492" y="1686560"/>
                <a:ext cx="1876200" cy="1876200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657" name="Google Shape;2657;g1f5d965ad35_0_2651"/>
              <p:cNvSpPr/>
              <p:nvPr/>
            </p:nvSpPr>
            <p:spPr>
              <a:xfrm>
                <a:off x="1074172" y="1819240"/>
                <a:ext cx="1611000" cy="16110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8" name="Google Shape;2658;g1f5d965ad35_0_2651"/>
            <p:cNvSpPr/>
            <p:nvPr/>
          </p:nvSpPr>
          <p:spPr>
            <a:xfrm>
              <a:off x="4529278" y="752041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9" name="Google Shape;2659;g1f5d965ad35_0_2651"/>
            <p:cNvSpPr/>
            <p:nvPr/>
          </p:nvSpPr>
          <p:spPr>
            <a:xfrm>
              <a:off x="4076310" y="75204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3" name="Google Shape;2643;g1f5d965ad35_0_2651"/>
            <p:cNvSpPr/>
            <p:nvPr/>
          </p:nvSpPr>
          <p:spPr>
            <a:xfrm rot="-5400000">
              <a:off x="3941689" y="927714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0" name="Google Shape;2660;g1f5d965ad35_0_2651"/>
            <p:cNvSpPr/>
            <p:nvPr/>
          </p:nvSpPr>
          <p:spPr>
            <a:xfrm>
              <a:off x="4529278" y="136015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1" name="Google Shape;2661;g1f5d965ad35_0_2651"/>
            <p:cNvSpPr/>
            <p:nvPr/>
          </p:nvSpPr>
          <p:spPr>
            <a:xfrm>
              <a:off x="4076309" y="136003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5" name="Google Shape;2655;g1f5d965ad35_0_2651"/>
            <p:cNvSpPr/>
            <p:nvPr/>
          </p:nvSpPr>
          <p:spPr>
            <a:xfrm rot="-5400000">
              <a:off x="3941688" y="1535765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2" name="Google Shape;2662;g1f5d965ad35_0_2651"/>
            <p:cNvSpPr/>
            <p:nvPr/>
          </p:nvSpPr>
          <p:spPr>
            <a:xfrm>
              <a:off x="4529278" y="1968387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3" name="Google Shape;2663;g1f5d965ad35_0_2651"/>
            <p:cNvSpPr/>
            <p:nvPr/>
          </p:nvSpPr>
          <p:spPr>
            <a:xfrm>
              <a:off x="4076308" y="196814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5" name="Google Shape;2645;g1f5d965ad35_0_2651"/>
            <p:cNvSpPr/>
            <p:nvPr/>
          </p:nvSpPr>
          <p:spPr>
            <a:xfrm rot="-5400000">
              <a:off x="3941687" y="2143938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4" name="Google Shape;2664;g1f5d965ad35_0_2651"/>
            <p:cNvSpPr/>
            <p:nvPr/>
          </p:nvSpPr>
          <p:spPr>
            <a:xfrm>
              <a:off x="4529278" y="257674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5" name="Google Shape;2665;g1f5d965ad35_0_2651"/>
            <p:cNvSpPr/>
            <p:nvPr/>
          </p:nvSpPr>
          <p:spPr>
            <a:xfrm>
              <a:off x="4076307" y="2576377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7" name="Google Shape;2647;g1f5d965ad35_0_2651"/>
            <p:cNvSpPr/>
            <p:nvPr/>
          </p:nvSpPr>
          <p:spPr>
            <a:xfrm rot="-5400000">
              <a:off x="3941686" y="2752233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6" name="Google Shape;2666;g1f5d965ad35_0_2651"/>
            <p:cNvSpPr/>
            <p:nvPr/>
          </p:nvSpPr>
          <p:spPr>
            <a:xfrm>
              <a:off x="4529278" y="3185221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7" name="Google Shape;2667;g1f5d965ad35_0_2651"/>
            <p:cNvSpPr/>
            <p:nvPr/>
          </p:nvSpPr>
          <p:spPr>
            <a:xfrm>
              <a:off x="4076306" y="318473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3" name="Google Shape;2653;g1f5d965ad35_0_2651"/>
            <p:cNvSpPr/>
            <p:nvPr/>
          </p:nvSpPr>
          <p:spPr>
            <a:xfrm rot="-5400000">
              <a:off x="3941685" y="3360650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8" name="Google Shape;2668;g1f5d965ad35_0_2651"/>
            <p:cNvSpPr/>
            <p:nvPr/>
          </p:nvSpPr>
          <p:spPr>
            <a:xfrm>
              <a:off x="4529278" y="3793821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9" name="Google Shape;2669;g1f5d965ad35_0_2651"/>
            <p:cNvSpPr/>
            <p:nvPr/>
          </p:nvSpPr>
          <p:spPr>
            <a:xfrm>
              <a:off x="4076305" y="379321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1" name="Google Shape;2651;g1f5d965ad35_0_2651"/>
            <p:cNvSpPr/>
            <p:nvPr/>
          </p:nvSpPr>
          <p:spPr>
            <a:xfrm rot="-5400000">
              <a:off x="3941684" y="396918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70" name="Google Shape;2670;g1f5d965ad35_0_2651"/>
            <p:cNvSpPr/>
            <p:nvPr/>
          </p:nvSpPr>
          <p:spPr>
            <a:xfrm>
              <a:off x="4529278" y="4402542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71" name="Google Shape;2671;g1f5d965ad35_0_2651"/>
            <p:cNvSpPr/>
            <p:nvPr/>
          </p:nvSpPr>
          <p:spPr>
            <a:xfrm>
              <a:off x="4076304" y="4401810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9" name="Google Shape;2649;g1f5d965ad35_0_2651"/>
            <p:cNvSpPr/>
            <p:nvPr/>
          </p:nvSpPr>
          <p:spPr>
            <a:xfrm rot="-5400000">
              <a:off x="3941683" y="457784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72" name="Google Shape;2672;g1f5d965ad35_0_2651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3" name="Google Shape;2673;g1f5d965ad35_0_2651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4" name="Google Shape;2674;g1f5d965ad35_0_2651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5" name="Google Shape;2675;g1f5d965ad35_0_2651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6" name="Google Shape;2676;g1f5d965ad35_0_2651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7" name="Google Shape;2677;g1f5d965ad35_0_2651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8" name="Google Shape;2678;g1f5d965ad35_0_2651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9" name="Google Shape;2679;g1f5d965ad35_0_2651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2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1" name="Google Shape;2681;g1f5d965ad35_0_2695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F2F2F2">
              <a:alpha val="949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2682" name="Google Shape;2682;g1f5d965ad35_0_269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683" name="Google Shape;2683;g1f5d965ad35_0_269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4" name="Google Shape;2684;g1f5d965ad35_0_269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85" name="Google Shape;2685;g1f5d965ad35_0_2695"/>
          <p:cNvGrpSpPr/>
          <p:nvPr/>
        </p:nvGrpSpPr>
        <p:grpSpPr>
          <a:xfrm>
            <a:off x="716012" y="759602"/>
            <a:ext cx="3556033" cy="4132405"/>
            <a:chOff x="520700" y="759602"/>
            <a:chExt cx="3556033" cy="4132405"/>
          </a:xfrm>
        </p:grpSpPr>
        <p:cxnSp>
          <p:nvCxnSpPr>
            <p:cNvPr id="2686" name="Google Shape;2686;g1f5d965ad35_0_2695"/>
            <p:cNvCxnSpPr>
              <a:stCxn id="2687" idx="6"/>
              <a:endCxn id="2688" idx="2"/>
            </p:cNvCxnSpPr>
            <p:nvPr/>
          </p:nvCxnSpPr>
          <p:spPr>
            <a:xfrm rot="10800000" flipH="1">
              <a:off x="2484500" y="969338"/>
              <a:ext cx="935700" cy="18564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89" name="Google Shape;2689;g1f5d965ad35_0_2695"/>
            <p:cNvCxnSpPr>
              <a:stCxn id="2687" idx="6"/>
              <a:endCxn id="2690" idx="2"/>
            </p:cNvCxnSpPr>
            <p:nvPr/>
          </p:nvCxnSpPr>
          <p:spPr>
            <a:xfrm rot="10800000" flipH="1">
              <a:off x="2484500" y="15882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1" name="Google Shape;2691;g1f5d965ad35_0_2695"/>
            <p:cNvCxnSpPr>
              <a:stCxn id="2687" idx="6"/>
              <a:endCxn id="2692" idx="2"/>
            </p:cNvCxnSpPr>
            <p:nvPr/>
          </p:nvCxnSpPr>
          <p:spPr>
            <a:xfrm rot="10800000" flipH="1">
              <a:off x="2484500" y="2206838"/>
              <a:ext cx="935700" cy="618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3" name="Google Shape;2693;g1f5d965ad35_0_2695"/>
            <p:cNvCxnSpPr>
              <a:stCxn id="2687" idx="6"/>
              <a:endCxn id="2694" idx="2"/>
            </p:cNvCxnSpPr>
            <p:nvPr/>
          </p:nvCxnSpPr>
          <p:spPr>
            <a:xfrm>
              <a:off x="2484500" y="2825738"/>
              <a:ext cx="935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5" name="Google Shape;2695;g1f5d965ad35_0_2695"/>
            <p:cNvCxnSpPr>
              <a:stCxn id="2687" idx="6"/>
              <a:endCxn id="2696" idx="2"/>
            </p:cNvCxnSpPr>
            <p:nvPr/>
          </p:nvCxnSpPr>
          <p:spPr>
            <a:xfrm>
              <a:off x="2484500" y="28257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7" name="Google Shape;2697;g1f5d965ad35_0_2695"/>
            <p:cNvCxnSpPr>
              <a:stCxn id="2687" idx="6"/>
              <a:endCxn id="2698" idx="2"/>
            </p:cNvCxnSpPr>
            <p:nvPr/>
          </p:nvCxnSpPr>
          <p:spPr>
            <a:xfrm>
              <a:off x="2484500" y="2825738"/>
              <a:ext cx="935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9" name="Google Shape;2699;g1f5d965ad35_0_2695"/>
            <p:cNvCxnSpPr>
              <a:endCxn id="2700" idx="2"/>
            </p:cNvCxnSpPr>
            <p:nvPr/>
          </p:nvCxnSpPr>
          <p:spPr>
            <a:xfrm>
              <a:off x="2484344" y="2825833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687" name="Google Shape;2687;g1f5d965ad35_0_2695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01" name="Google Shape;2701;g1f5d965ad35_0_2695"/>
            <p:cNvGrpSpPr/>
            <p:nvPr/>
          </p:nvGrpSpPr>
          <p:grpSpPr>
            <a:xfrm>
              <a:off x="3420344" y="759602"/>
              <a:ext cx="656389" cy="4132405"/>
              <a:chOff x="3522182" y="752447"/>
              <a:chExt cx="656389" cy="4131992"/>
            </a:xfrm>
          </p:grpSpPr>
          <p:grpSp>
            <p:nvGrpSpPr>
              <p:cNvPr id="2702" name="Google Shape;2702;g1f5d965ad35_0_2695"/>
              <p:cNvGrpSpPr/>
              <p:nvPr/>
            </p:nvGrpSpPr>
            <p:grpSpPr>
              <a:xfrm>
                <a:off x="3522182" y="752447"/>
                <a:ext cx="656389" cy="419100"/>
                <a:chOff x="3522182" y="782927"/>
                <a:chExt cx="656389" cy="419100"/>
              </a:xfrm>
            </p:grpSpPr>
            <p:sp>
              <p:nvSpPr>
                <p:cNvPr id="2688" name="Google Shape;2688;g1f5d965ad35_0_2695"/>
                <p:cNvSpPr/>
                <p:nvPr/>
              </p:nvSpPr>
              <p:spPr>
                <a:xfrm>
                  <a:off x="3522182" y="93415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3" name="Google Shape;2703;g1f5d965ad35_0_2695"/>
                <p:cNvSpPr/>
                <p:nvPr/>
              </p:nvSpPr>
              <p:spPr>
                <a:xfrm>
                  <a:off x="3759471" y="782927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2704" name="Google Shape;2704;g1f5d965ad35_0_2695"/>
              <p:cNvGrpSpPr/>
              <p:nvPr/>
            </p:nvGrpSpPr>
            <p:grpSpPr>
              <a:xfrm>
                <a:off x="3522182" y="1371527"/>
                <a:ext cx="656388" cy="419100"/>
                <a:chOff x="3522182" y="1395657"/>
                <a:chExt cx="656388" cy="419100"/>
              </a:xfrm>
            </p:grpSpPr>
            <p:sp>
              <p:nvSpPr>
                <p:cNvPr id="2690" name="Google Shape;2690;g1f5d965ad35_0_2695"/>
                <p:cNvSpPr/>
                <p:nvPr/>
              </p:nvSpPr>
              <p:spPr>
                <a:xfrm>
                  <a:off x="3522182" y="154688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5" name="Google Shape;2705;g1f5d965ad35_0_2695"/>
                <p:cNvSpPr/>
                <p:nvPr/>
              </p:nvSpPr>
              <p:spPr>
                <a:xfrm>
                  <a:off x="3759470" y="139565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2706" name="Google Shape;2706;g1f5d965ad35_0_2695"/>
              <p:cNvGrpSpPr/>
              <p:nvPr/>
            </p:nvGrpSpPr>
            <p:grpSpPr>
              <a:xfrm>
                <a:off x="3522182" y="3228607"/>
                <a:ext cx="656388" cy="417900"/>
                <a:chOff x="3522182" y="3233686"/>
                <a:chExt cx="656388" cy="417900"/>
              </a:xfrm>
            </p:grpSpPr>
            <p:sp>
              <p:nvSpPr>
                <p:cNvPr id="2698" name="Google Shape;2698;g1f5d965ad35_0_2695"/>
                <p:cNvSpPr/>
                <p:nvPr/>
              </p:nvSpPr>
              <p:spPr>
                <a:xfrm>
                  <a:off x="3522182" y="3384730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7" name="Google Shape;2707;g1f5d965ad35_0_2695"/>
                <p:cNvSpPr/>
                <p:nvPr/>
              </p:nvSpPr>
              <p:spPr>
                <a:xfrm>
                  <a:off x="3759470" y="3233686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2708" name="Google Shape;2708;g1f5d965ad35_0_2695"/>
              <p:cNvGrpSpPr/>
              <p:nvPr/>
            </p:nvGrpSpPr>
            <p:grpSpPr>
              <a:xfrm>
                <a:off x="3522182" y="3846259"/>
                <a:ext cx="656388" cy="419100"/>
                <a:chOff x="3522182" y="3844987"/>
                <a:chExt cx="656388" cy="419100"/>
              </a:xfrm>
            </p:grpSpPr>
            <p:sp>
              <p:nvSpPr>
                <p:cNvPr id="2696" name="Google Shape;2696;g1f5d965ad35_0_2695"/>
                <p:cNvSpPr/>
                <p:nvPr/>
              </p:nvSpPr>
              <p:spPr>
                <a:xfrm>
                  <a:off x="3522182" y="3996218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9" name="Google Shape;2709;g1f5d965ad35_0_2695"/>
                <p:cNvSpPr/>
                <p:nvPr/>
              </p:nvSpPr>
              <p:spPr>
                <a:xfrm>
                  <a:off x="3759470" y="384498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2710" name="Google Shape;2710;g1f5d965ad35_0_2695"/>
              <p:cNvGrpSpPr/>
              <p:nvPr/>
            </p:nvGrpSpPr>
            <p:grpSpPr>
              <a:xfrm>
                <a:off x="3522182" y="1990447"/>
                <a:ext cx="656388" cy="417900"/>
                <a:chOff x="3522182" y="2008227"/>
                <a:chExt cx="656388" cy="417900"/>
              </a:xfrm>
            </p:grpSpPr>
            <p:sp>
              <p:nvSpPr>
                <p:cNvPr id="2692" name="Google Shape;2692;g1f5d965ad35_0_2695"/>
                <p:cNvSpPr/>
                <p:nvPr/>
              </p:nvSpPr>
              <p:spPr>
                <a:xfrm>
                  <a:off x="3522182" y="215927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11" name="Google Shape;2711;g1f5d965ad35_0_2695"/>
                <p:cNvSpPr/>
                <p:nvPr/>
              </p:nvSpPr>
              <p:spPr>
                <a:xfrm>
                  <a:off x="3759470" y="2008227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2712" name="Google Shape;2712;g1f5d965ad35_0_2695"/>
              <p:cNvGrpSpPr/>
              <p:nvPr/>
            </p:nvGrpSpPr>
            <p:grpSpPr>
              <a:xfrm>
                <a:off x="3522182" y="2609527"/>
                <a:ext cx="656388" cy="417900"/>
                <a:chOff x="3522182" y="2620957"/>
                <a:chExt cx="656388" cy="417900"/>
              </a:xfrm>
            </p:grpSpPr>
            <p:sp>
              <p:nvSpPr>
                <p:cNvPr id="2700" name="Google Shape;2700;g1f5d965ad35_0_2695"/>
                <p:cNvSpPr/>
                <p:nvPr/>
              </p:nvSpPr>
              <p:spPr>
                <a:xfrm>
                  <a:off x="3522182" y="277200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13" name="Google Shape;2713;g1f5d965ad35_0_2695"/>
                <p:cNvSpPr/>
                <p:nvPr/>
              </p:nvSpPr>
              <p:spPr>
                <a:xfrm>
                  <a:off x="3759470" y="2620957"/>
                  <a:ext cx="419100" cy="4179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2714" name="Google Shape;2714;g1f5d965ad35_0_2695"/>
              <p:cNvGrpSpPr/>
              <p:nvPr/>
            </p:nvGrpSpPr>
            <p:grpSpPr>
              <a:xfrm>
                <a:off x="3522182" y="4465339"/>
                <a:ext cx="656388" cy="419100"/>
                <a:chOff x="3522182" y="4457719"/>
                <a:chExt cx="656388" cy="419100"/>
              </a:xfrm>
            </p:grpSpPr>
            <p:sp>
              <p:nvSpPr>
                <p:cNvPr id="2694" name="Google Shape;2694;g1f5d965ad35_0_2695"/>
                <p:cNvSpPr/>
                <p:nvPr/>
              </p:nvSpPr>
              <p:spPr>
                <a:xfrm>
                  <a:off x="3522182" y="4608950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15" name="Google Shape;2715;g1f5d965ad35_0_2695"/>
                <p:cNvSpPr/>
                <p:nvPr/>
              </p:nvSpPr>
              <p:spPr>
                <a:xfrm>
                  <a:off x="3759470" y="4457719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2716" name="Google Shape;2716;g1f5d965ad35_0_2695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7" name="Google Shape;2717;g1f5d965ad35_0_2695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8" name="Google Shape;2718;g1f5d965ad35_0_2695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9" name="Google Shape;2719;g1f5d965ad35_0_2695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0" name="Google Shape;2720;g1f5d965ad35_0_2695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1" name="Google Shape;2721;g1f5d965ad35_0_2695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2" name="Google Shape;2722;g1f5d965ad35_0_2695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3" name="Google Shape;2723;g1f5d965ad35_0_2695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g1f5d965ad35_0_2739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F2F2F2">
              <a:alpha val="949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2726" name="Google Shape;2726;g1f5d965ad35_0_27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727" name="Google Shape;2727;g1f5d965ad35_0_273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8" name="Google Shape;2728;g1f5d965ad35_0_273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29" name="Google Shape;2729;g1f5d965ad35_0_2739"/>
          <p:cNvGrpSpPr/>
          <p:nvPr/>
        </p:nvGrpSpPr>
        <p:grpSpPr>
          <a:xfrm>
            <a:off x="716012" y="759602"/>
            <a:ext cx="3556033" cy="4132405"/>
            <a:chOff x="520700" y="759602"/>
            <a:chExt cx="3556033" cy="4132405"/>
          </a:xfrm>
        </p:grpSpPr>
        <p:cxnSp>
          <p:nvCxnSpPr>
            <p:cNvPr id="2730" name="Google Shape;2730;g1f5d965ad35_0_2739"/>
            <p:cNvCxnSpPr>
              <a:stCxn id="2731" idx="6"/>
              <a:endCxn id="2732" idx="2"/>
            </p:cNvCxnSpPr>
            <p:nvPr/>
          </p:nvCxnSpPr>
          <p:spPr>
            <a:xfrm rot="10800000" flipH="1">
              <a:off x="2484500" y="969338"/>
              <a:ext cx="935700" cy="18564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3" name="Google Shape;2733;g1f5d965ad35_0_2739"/>
            <p:cNvCxnSpPr>
              <a:stCxn id="2731" idx="6"/>
              <a:endCxn id="2734" idx="2"/>
            </p:cNvCxnSpPr>
            <p:nvPr/>
          </p:nvCxnSpPr>
          <p:spPr>
            <a:xfrm rot="10800000" flipH="1">
              <a:off x="2484500" y="15882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5" name="Google Shape;2735;g1f5d965ad35_0_2739"/>
            <p:cNvCxnSpPr>
              <a:stCxn id="2731" idx="6"/>
              <a:endCxn id="2736" idx="2"/>
            </p:cNvCxnSpPr>
            <p:nvPr/>
          </p:nvCxnSpPr>
          <p:spPr>
            <a:xfrm rot="10800000" flipH="1">
              <a:off x="2484500" y="2206838"/>
              <a:ext cx="935700" cy="618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7" name="Google Shape;2737;g1f5d965ad35_0_2739"/>
            <p:cNvCxnSpPr>
              <a:stCxn id="2731" idx="6"/>
              <a:endCxn id="2738" idx="2"/>
            </p:cNvCxnSpPr>
            <p:nvPr/>
          </p:nvCxnSpPr>
          <p:spPr>
            <a:xfrm>
              <a:off x="2484500" y="2825738"/>
              <a:ext cx="935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9" name="Google Shape;2739;g1f5d965ad35_0_2739"/>
            <p:cNvCxnSpPr>
              <a:stCxn id="2731" idx="6"/>
              <a:endCxn id="2740" idx="2"/>
            </p:cNvCxnSpPr>
            <p:nvPr/>
          </p:nvCxnSpPr>
          <p:spPr>
            <a:xfrm>
              <a:off x="2484500" y="28257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41" name="Google Shape;2741;g1f5d965ad35_0_2739"/>
            <p:cNvCxnSpPr>
              <a:stCxn id="2731" idx="6"/>
              <a:endCxn id="2742" idx="2"/>
            </p:cNvCxnSpPr>
            <p:nvPr/>
          </p:nvCxnSpPr>
          <p:spPr>
            <a:xfrm>
              <a:off x="2484500" y="2825738"/>
              <a:ext cx="935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43" name="Google Shape;2743;g1f5d965ad35_0_2739"/>
            <p:cNvCxnSpPr>
              <a:endCxn id="2744" idx="2"/>
            </p:cNvCxnSpPr>
            <p:nvPr/>
          </p:nvCxnSpPr>
          <p:spPr>
            <a:xfrm>
              <a:off x="2484344" y="2825833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31" name="Google Shape;2731;g1f5d965ad35_0_2739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45" name="Google Shape;2745;g1f5d965ad35_0_2739"/>
            <p:cNvGrpSpPr/>
            <p:nvPr/>
          </p:nvGrpSpPr>
          <p:grpSpPr>
            <a:xfrm>
              <a:off x="3420344" y="759602"/>
              <a:ext cx="656389" cy="4132405"/>
              <a:chOff x="3522182" y="752447"/>
              <a:chExt cx="656389" cy="4131992"/>
            </a:xfrm>
          </p:grpSpPr>
          <p:grpSp>
            <p:nvGrpSpPr>
              <p:cNvPr id="2746" name="Google Shape;2746;g1f5d965ad35_0_2739"/>
              <p:cNvGrpSpPr/>
              <p:nvPr/>
            </p:nvGrpSpPr>
            <p:grpSpPr>
              <a:xfrm>
                <a:off x="3522182" y="752447"/>
                <a:ext cx="656389" cy="419100"/>
                <a:chOff x="3522182" y="782927"/>
                <a:chExt cx="656389" cy="419100"/>
              </a:xfrm>
            </p:grpSpPr>
            <p:sp>
              <p:nvSpPr>
                <p:cNvPr id="2732" name="Google Shape;2732;g1f5d965ad35_0_2739"/>
                <p:cNvSpPr/>
                <p:nvPr/>
              </p:nvSpPr>
              <p:spPr>
                <a:xfrm>
                  <a:off x="3522182" y="93415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47" name="Google Shape;2747;g1f5d965ad35_0_2739"/>
                <p:cNvSpPr/>
                <p:nvPr/>
              </p:nvSpPr>
              <p:spPr>
                <a:xfrm>
                  <a:off x="3759471" y="782927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2748" name="Google Shape;2748;g1f5d965ad35_0_2739"/>
              <p:cNvGrpSpPr/>
              <p:nvPr/>
            </p:nvGrpSpPr>
            <p:grpSpPr>
              <a:xfrm>
                <a:off x="3522182" y="1371527"/>
                <a:ext cx="656388" cy="419100"/>
                <a:chOff x="3522182" y="1395657"/>
                <a:chExt cx="656388" cy="419100"/>
              </a:xfrm>
            </p:grpSpPr>
            <p:sp>
              <p:nvSpPr>
                <p:cNvPr id="2734" name="Google Shape;2734;g1f5d965ad35_0_2739"/>
                <p:cNvSpPr/>
                <p:nvPr/>
              </p:nvSpPr>
              <p:spPr>
                <a:xfrm>
                  <a:off x="3522182" y="154688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49" name="Google Shape;2749;g1f5d965ad35_0_2739"/>
                <p:cNvSpPr/>
                <p:nvPr/>
              </p:nvSpPr>
              <p:spPr>
                <a:xfrm>
                  <a:off x="3759470" y="1395657"/>
                  <a:ext cx="419100" cy="419100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2750" name="Google Shape;2750;g1f5d965ad35_0_2739"/>
              <p:cNvGrpSpPr/>
              <p:nvPr/>
            </p:nvGrpSpPr>
            <p:grpSpPr>
              <a:xfrm>
                <a:off x="3522182" y="3228607"/>
                <a:ext cx="656388" cy="417900"/>
                <a:chOff x="3522182" y="3233686"/>
                <a:chExt cx="656388" cy="417900"/>
              </a:xfrm>
            </p:grpSpPr>
            <p:sp>
              <p:nvSpPr>
                <p:cNvPr id="2742" name="Google Shape;2742;g1f5d965ad35_0_2739"/>
                <p:cNvSpPr/>
                <p:nvPr/>
              </p:nvSpPr>
              <p:spPr>
                <a:xfrm>
                  <a:off x="3522182" y="3384730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1" name="Google Shape;2751;g1f5d965ad35_0_2739"/>
                <p:cNvSpPr/>
                <p:nvPr/>
              </p:nvSpPr>
              <p:spPr>
                <a:xfrm>
                  <a:off x="3759470" y="3233686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2752" name="Google Shape;2752;g1f5d965ad35_0_2739"/>
              <p:cNvGrpSpPr/>
              <p:nvPr/>
            </p:nvGrpSpPr>
            <p:grpSpPr>
              <a:xfrm>
                <a:off x="3522182" y="3846259"/>
                <a:ext cx="656388" cy="419100"/>
                <a:chOff x="3522182" y="3844987"/>
                <a:chExt cx="656388" cy="419100"/>
              </a:xfrm>
            </p:grpSpPr>
            <p:sp>
              <p:nvSpPr>
                <p:cNvPr id="2740" name="Google Shape;2740;g1f5d965ad35_0_2739"/>
                <p:cNvSpPr/>
                <p:nvPr/>
              </p:nvSpPr>
              <p:spPr>
                <a:xfrm>
                  <a:off x="3522182" y="3996218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3" name="Google Shape;2753;g1f5d965ad35_0_2739"/>
                <p:cNvSpPr/>
                <p:nvPr/>
              </p:nvSpPr>
              <p:spPr>
                <a:xfrm>
                  <a:off x="3759470" y="3844987"/>
                  <a:ext cx="419100" cy="419100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2754" name="Google Shape;2754;g1f5d965ad35_0_2739"/>
              <p:cNvGrpSpPr/>
              <p:nvPr/>
            </p:nvGrpSpPr>
            <p:grpSpPr>
              <a:xfrm>
                <a:off x="3522182" y="1990447"/>
                <a:ext cx="656388" cy="417900"/>
                <a:chOff x="3522182" y="2008227"/>
                <a:chExt cx="656388" cy="417900"/>
              </a:xfrm>
            </p:grpSpPr>
            <p:sp>
              <p:nvSpPr>
                <p:cNvPr id="2736" name="Google Shape;2736;g1f5d965ad35_0_2739"/>
                <p:cNvSpPr/>
                <p:nvPr/>
              </p:nvSpPr>
              <p:spPr>
                <a:xfrm>
                  <a:off x="3522182" y="215927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5" name="Google Shape;2755;g1f5d965ad35_0_2739"/>
                <p:cNvSpPr/>
                <p:nvPr/>
              </p:nvSpPr>
              <p:spPr>
                <a:xfrm>
                  <a:off x="3759470" y="2008227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2756" name="Google Shape;2756;g1f5d965ad35_0_2739"/>
              <p:cNvGrpSpPr/>
              <p:nvPr/>
            </p:nvGrpSpPr>
            <p:grpSpPr>
              <a:xfrm>
                <a:off x="3522182" y="2609527"/>
                <a:ext cx="656388" cy="417900"/>
                <a:chOff x="3522182" y="2620957"/>
                <a:chExt cx="656388" cy="417900"/>
              </a:xfrm>
            </p:grpSpPr>
            <p:sp>
              <p:nvSpPr>
                <p:cNvPr id="2744" name="Google Shape;2744;g1f5d965ad35_0_2739"/>
                <p:cNvSpPr/>
                <p:nvPr/>
              </p:nvSpPr>
              <p:spPr>
                <a:xfrm>
                  <a:off x="3522182" y="277200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7" name="Google Shape;2757;g1f5d965ad35_0_2739"/>
                <p:cNvSpPr/>
                <p:nvPr/>
              </p:nvSpPr>
              <p:spPr>
                <a:xfrm>
                  <a:off x="3759470" y="2620957"/>
                  <a:ext cx="419100" cy="417900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2758" name="Google Shape;2758;g1f5d965ad35_0_2739"/>
              <p:cNvGrpSpPr/>
              <p:nvPr/>
            </p:nvGrpSpPr>
            <p:grpSpPr>
              <a:xfrm>
                <a:off x="3522182" y="4465339"/>
                <a:ext cx="656388" cy="419100"/>
                <a:chOff x="3522182" y="4457719"/>
                <a:chExt cx="656388" cy="419100"/>
              </a:xfrm>
            </p:grpSpPr>
            <p:sp>
              <p:nvSpPr>
                <p:cNvPr id="2738" name="Google Shape;2738;g1f5d965ad35_0_2739"/>
                <p:cNvSpPr/>
                <p:nvPr/>
              </p:nvSpPr>
              <p:spPr>
                <a:xfrm>
                  <a:off x="3522182" y="4608950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9" name="Google Shape;2759;g1f5d965ad35_0_2739"/>
                <p:cNvSpPr/>
                <p:nvPr/>
              </p:nvSpPr>
              <p:spPr>
                <a:xfrm>
                  <a:off x="3759470" y="4457719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2760" name="Google Shape;2760;g1f5d965ad35_0_2739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1" name="Google Shape;2761;g1f5d965ad35_0_2739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2" name="Google Shape;2762;g1f5d965ad35_0_2739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3" name="Google Shape;2763;g1f5d965ad35_0_2739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4" name="Google Shape;2764;g1f5d965ad35_0_2739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5" name="Google Shape;2765;g1f5d965ad35_0_2739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6" name="Google Shape;2766;g1f5d965ad35_0_2739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7" name="Google Shape;2767;g1f5d965ad35_0_2739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1f5d965ad35_0_2783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F2F2F2">
              <a:alpha val="949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2770" name="Google Shape;2770;g1f5d965ad35_0_27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771" name="Google Shape;2771;g1f5d965ad35_0_27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2" name="Google Shape;2772;g1f5d965ad35_0_278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73" name="Google Shape;2773;g1f5d965ad35_0_2783"/>
          <p:cNvGrpSpPr/>
          <p:nvPr/>
        </p:nvGrpSpPr>
        <p:grpSpPr>
          <a:xfrm>
            <a:off x="716012" y="759602"/>
            <a:ext cx="3556033" cy="4132405"/>
            <a:chOff x="520700" y="759602"/>
            <a:chExt cx="3556033" cy="4132405"/>
          </a:xfrm>
        </p:grpSpPr>
        <p:cxnSp>
          <p:nvCxnSpPr>
            <p:cNvPr id="2774" name="Google Shape;2774;g1f5d965ad35_0_2783"/>
            <p:cNvCxnSpPr>
              <a:stCxn id="2775" idx="6"/>
              <a:endCxn id="2776" idx="2"/>
            </p:cNvCxnSpPr>
            <p:nvPr/>
          </p:nvCxnSpPr>
          <p:spPr>
            <a:xfrm rot="10800000" flipH="1">
              <a:off x="2484500" y="969338"/>
              <a:ext cx="935700" cy="18564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77" name="Google Shape;2777;g1f5d965ad35_0_2783"/>
            <p:cNvCxnSpPr>
              <a:stCxn id="2775" idx="6"/>
              <a:endCxn id="2778" idx="2"/>
            </p:cNvCxnSpPr>
            <p:nvPr/>
          </p:nvCxnSpPr>
          <p:spPr>
            <a:xfrm rot="10800000" flipH="1">
              <a:off x="2484500" y="15882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79" name="Google Shape;2779;g1f5d965ad35_0_2783"/>
            <p:cNvCxnSpPr>
              <a:stCxn id="2775" idx="6"/>
              <a:endCxn id="2780" idx="2"/>
            </p:cNvCxnSpPr>
            <p:nvPr/>
          </p:nvCxnSpPr>
          <p:spPr>
            <a:xfrm rot="10800000" flipH="1">
              <a:off x="2484500" y="2206838"/>
              <a:ext cx="935700" cy="618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1" name="Google Shape;2781;g1f5d965ad35_0_2783"/>
            <p:cNvCxnSpPr>
              <a:stCxn id="2775" idx="6"/>
              <a:endCxn id="2782" idx="2"/>
            </p:cNvCxnSpPr>
            <p:nvPr/>
          </p:nvCxnSpPr>
          <p:spPr>
            <a:xfrm>
              <a:off x="2484500" y="2825738"/>
              <a:ext cx="935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3" name="Google Shape;2783;g1f5d965ad35_0_2783"/>
            <p:cNvCxnSpPr>
              <a:stCxn id="2775" idx="6"/>
              <a:endCxn id="2784" idx="2"/>
            </p:cNvCxnSpPr>
            <p:nvPr/>
          </p:nvCxnSpPr>
          <p:spPr>
            <a:xfrm>
              <a:off x="2484500" y="28257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5" name="Google Shape;2785;g1f5d965ad35_0_2783"/>
            <p:cNvCxnSpPr>
              <a:stCxn id="2775" idx="6"/>
              <a:endCxn id="2786" idx="2"/>
            </p:cNvCxnSpPr>
            <p:nvPr/>
          </p:nvCxnSpPr>
          <p:spPr>
            <a:xfrm>
              <a:off x="2484500" y="2825738"/>
              <a:ext cx="935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7" name="Google Shape;2787;g1f5d965ad35_0_2783"/>
            <p:cNvCxnSpPr>
              <a:endCxn id="2788" idx="2"/>
            </p:cNvCxnSpPr>
            <p:nvPr/>
          </p:nvCxnSpPr>
          <p:spPr>
            <a:xfrm>
              <a:off x="2484344" y="2825833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75" name="Google Shape;2775;g1f5d965ad35_0_2783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89" name="Google Shape;2789;g1f5d965ad35_0_2783"/>
            <p:cNvGrpSpPr/>
            <p:nvPr/>
          </p:nvGrpSpPr>
          <p:grpSpPr>
            <a:xfrm>
              <a:off x="3420344" y="759602"/>
              <a:ext cx="656389" cy="4132405"/>
              <a:chOff x="3522182" y="752447"/>
              <a:chExt cx="656389" cy="4131992"/>
            </a:xfrm>
          </p:grpSpPr>
          <p:grpSp>
            <p:nvGrpSpPr>
              <p:cNvPr id="2790" name="Google Shape;2790;g1f5d965ad35_0_2783"/>
              <p:cNvGrpSpPr/>
              <p:nvPr/>
            </p:nvGrpSpPr>
            <p:grpSpPr>
              <a:xfrm>
                <a:off x="3522182" y="752447"/>
                <a:ext cx="656389" cy="419100"/>
                <a:chOff x="3522182" y="782927"/>
                <a:chExt cx="656389" cy="419100"/>
              </a:xfrm>
            </p:grpSpPr>
            <p:sp>
              <p:nvSpPr>
                <p:cNvPr id="2776" name="Google Shape;2776;g1f5d965ad35_0_2783"/>
                <p:cNvSpPr/>
                <p:nvPr/>
              </p:nvSpPr>
              <p:spPr>
                <a:xfrm>
                  <a:off x="3522182" y="93415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1" name="Google Shape;2791;g1f5d965ad35_0_2783"/>
                <p:cNvSpPr/>
                <p:nvPr/>
              </p:nvSpPr>
              <p:spPr>
                <a:xfrm>
                  <a:off x="3759471" y="782927"/>
                  <a:ext cx="419100" cy="4191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2792" name="Google Shape;2792;g1f5d965ad35_0_2783"/>
              <p:cNvGrpSpPr/>
              <p:nvPr/>
            </p:nvGrpSpPr>
            <p:grpSpPr>
              <a:xfrm>
                <a:off x="3522182" y="1371527"/>
                <a:ext cx="656388" cy="419100"/>
                <a:chOff x="3522182" y="1395657"/>
                <a:chExt cx="656388" cy="419100"/>
              </a:xfrm>
            </p:grpSpPr>
            <p:sp>
              <p:nvSpPr>
                <p:cNvPr id="2778" name="Google Shape;2778;g1f5d965ad35_0_2783"/>
                <p:cNvSpPr/>
                <p:nvPr/>
              </p:nvSpPr>
              <p:spPr>
                <a:xfrm>
                  <a:off x="3522182" y="154688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3" name="Google Shape;2793;g1f5d965ad35_0_2783"/>
                <p:cNvSpPr/>
                <p:nvPr/>
              </p:nvSpPr>
              <p:spPr>
                <a:xfrm>
                  <a:off x="3759470" y="139565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2794" name="Google Shape;2794;g1f5d965ad35_0_2783"/>
              <p:cNvGrpSpPr/>
              <p:nvPr/>
            </p:nvGrpSpPr>
            <p:grpSpPr>
              <a:xfrm>
                <a:off x="3522182" y="3228607"/>
                <a:ext cx="656388" cy="417900"/>
                <a:chOff x="3522182" y="3233686"/>
                <a:chExt cx="656388" cy="417900"/>
              </a:xfrm>
            </p:grpSpPr>
            <p:sp>
              <p:nvSpPr>
                <p:cNvPr id="2786" name="Google Shape;2786;g1f5d965ad35_0_2783"/>
                <p:cNvSpPr/>
                <p:nvPr/>
              </p:nvSpPr>
              <p:spPr>
                <a:xfrm>
                  <a:off x="3522182" y="3384730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5" name="Google Shape;2795;g1f5d965ad35_0_2783"/>
                <p:cNvSpPr/>
                <p:nvPr/>
              </p:nvSpPr>
              <p:spPr>
                <a:xfrm>
                  <a:off x="3759470" y="3233686"/>
                  <a:ext cx="419100" cy="4179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2796" name="Google Shape;2796;g1f5d965ad35_0_2783"/>
              <p:cNvGrpSpPr/>
              <p:nvPr/>
            </p:nvGrpSpPr>
            <p:grpSpPr>
              <a:xfrm>
                <a:off x="3522182" y="3846259"/>
                <a:ext cx="656388" cy="419100"/>
                <a:chOff x="3522182" y="3844987"/>
                <a:chExt cx="656388" cy="419100"/>
              </a:xfrm>
            </p:grpSpPr>
            <p:sp>
              <p:nvSpPr>
                <p:cNvPr id="2784" name="Google Shape;2784;g1f5d965ad35_0_2783"/>
                <p:cNvSpPr/>
                <p:nvPr/>
              </p:nvSpPr>
              <p:spPr>
                <a:xfrm>
                  <a:off x="3522182" y="3996218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7" name="Google Shape;2797;g1f5d965ad35_0_2783"/>
                <p:cNvSpPr/>
                <p:nvPr/>
              </p:nvSpPr>
              <p:spPr>
                <a:xfrm>
                  <a:off x="3759470" y="384498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2798" name="Google Shape;2798;g1f5d965ad35_0_2783"/>
              <p:cNvGrpSpPr/>
              <p:nvPr/>
            </p:nvGrpSpPr>
            <p:grpSpPr>
              <a:xfrm>
                <a:off x="3522182" y="1990447"/>
                <a:ext cx="656388" cy="417900"/>
                <a:chOff x="3522182" y="2008227"/>
                <a:chExt cx="656388" cy="417900"/>
              </a:xfrm>
            </p:grpSpPr>
            <p:sp>
              <p:nvSpPr>
                <p:cNvPr id="2780" name="Google Shape;2780;g1f5d965ad35_0_2783"/>
                <p:cNvSpPr/>
                <p:nvPr/>
              </p:nvSpPr>
              <p:spPr>
                <a:xfrm>
                  <a:off x="3522182" y="215927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9" name="Google Shape;2799;g1f5d965ad35_0_2783"/>
                <p:cNvSpPr/>
                <p:nvPr/>
              </p:nvSpPr>
              <p:spPr>
                <a:xfrm>
                  <a:off x="3759470" y="2008227"/>
                  <a:ext cx="419100" cy="4179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2800" name="Google Shape;2800;g1f5d965ad35_0_2783"/>
              <p:cNvGrpSpPr/>
              <p:nvPr/>
            </p:nvGrpSpPr>
            <p:grpSpPr>
              <a:xfrm>
                <a:off x="3522182" y="2609527"/>
                <a:ext cx="656388" cy="417900"/>
                <a:chOff x="3522182" y="2620957"/>
                <a:chExt cx="656388" cy="417900"/>
              </a:xfrm>
            </p:grpSpPr>
            <p:sp>
              <p:nvSpPr>
                <p:cNvPr id="2788" name="Google Shape;2788;g1f5d965ad35_0_2783"/>
                <p:cNvSpPr/>
                <p:nvPr/>
              </p:nvSpPr>
              <p:spPr>
                <a:xfrm>
                  <a:off x="3522182" y="277200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801" name="Google Shape;2801;g1f5d965ad35_0_2783"/>
                <p:cNvSpPr/>
                <p:nvPr/>
              </p:nvSpPr>
              <p:spPr>
                <a:xfrm>
                  <a:off x="3759470" y="2620957"/>
                  <a:ext cx="419100" cy="4179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2802" name="Google Shape;2802;g1f5d965ad35_0_2783"/>
              <p:cNvGrpSpPr/>
              <p:nvPr/>
            </p:nvGrpSpPr>
            <p:grpSpPr>
              <a:xfrm>
                <a:off x="3522182" y="4465339"/>
                <a:ext cx="656388" cy="419100"/>
                <a:chOff x="3522182" y="4457719"/>
                <a:chExt cx="656388" cy="419100"/>
              </a:xfrm>
            </p:grpSpPr>
            <p:sp>
              <p:nvSpPr>
                <p:cNvPr id="2782" name="Google Shape;2782;g1f5d965ad35_0_2783"/>
                <p:cNvSpPr/>
                <p:nvPr/>
              </p:nvSpPr>
              <p:spPr>
                <a:xfrm>
                  <a:off x="3522182" y="4608950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803" name="Google Shape;2803;g1f5d965ad35_0_2783"/>
                <p:cNvSpPr/>
                <p:nvPr/>
              </p:nvSpPr>
              <p:spPr>
                <a:xfrm>
                  <a:off x="3759470" y="4457719"/>
                  <a:ext cx="419100" cy="4191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2804" name="Google Shape;2804;g1f5d965ad35_0_2783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5" name="Google Shape;2805;g1f5d965ad35_0_2783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6" name="Google Shape;2806;g1f5d965ad35_0_2783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7" name="Google Shape;2807;g1f5d965ad35_0_2783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8" name="Google Shape;2808;g1f5d965ad35_0_2783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9" name="Google Shape;2809;g1f5d965ad35_0_2783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0" name="Google Shape;2810;g1f5d965ad35_0_2783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1" name="Google Shape;2811;g1f5d965ad35_0_2783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2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3" name="Google Shape;2813;g1f5d965ad35_0_28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14" name="Google Shape;2814;g1f5d965ad35_0_28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5" name="Google Shape;2815;g1f5d965ad35_0_282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16" name="Google Shape;2816;g1f5d965ad35_0_2827"/>
          <p:cNvGrpSpPr/>
          <p:nvPr/>
        </p:nvGrpSpPr>
        <p:grpSpPr>
          <a:xfrm>
            <a:off x="1060707" y="857568"/>
            <a:ext cx="3060725" cy="3921062"/>
            <a:chOff x="520700" y="865188"/>
            <a:chExt cx="3060725" cy="3921062"/>
          </a:xfrm>
        </p:grpSpPr>
        <p:cxnSp>
          <p:nvCxnSpPr>
            <p:cNvPr id="2817" name="Google Shape;2817;g1f5d965ad35_0_2827"/>
            <p:cNvCxnSpPr>
              <a:stCxn id="2818" idx="6"/>
              <a:endCxn id="2819" idx="2"/>
            </p:cNvCxnSpPr>
            <p:nvPr/>
          </p:nvCxnSpPr>
          <p:spPr>
            <a:xfrm rot="10800000" flipH="1">
              <a:off x="2484500" y="9690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0" name="Google Shape;2820;g1f5d965ad35_0_2827"/>
            <p:cNvCxnSpPr>
              <a:stCxn id="2818" idx="6"/>
              <a:endCxn id="2821" idx="2"/>
            </p:cNvCxnSpPr>
            <p:nvPr/>
          </p:nvCxnSpPr>
          <p:spPr>
            <a:xfrm rot="10800000" flipH="1">
              <a:off x="2484500" y="15882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2" name="Google Shape;2822;g1f5d965ad35_0_2827"/>
            <p:cNvCxnSpPr>
              <a:stCxn id="2818" idx="6"/>
              <a:endCxn id="2823" idx="2"/>
            </p:cNvCxnSpPr>
            <p:nvPr/>
          </p:nvCxnSpPr>
          <p:spPr>
            <a:xfrm rot="10800000" flipH="1">
              <a:off x="2484500" y="22065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4" name="Google Shape;2824;g1f5d965ad35_0_2827"/>
            <p:cNvCxnSpPr>
              <a:stCxn id="2818" idx="6"/>
              <a:endCxn id="2825" idx="2"/>
            </p:cNvCxnSpPr>
            <p:nvPr/>
          </p:nvCxnSpPr>
          <p:spPr>
            <a:xfrm>
              <a:off x="2484500" y="28257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6" name="Google Shape;2826;g1f5d965ad35_0_2827"/>
            <p:cNvCxnSpPr>
              <a:stCxn id="2818" idx="6"/>
              <a:endCxn id="2827" idx="2"/>
            </p:cNvCxnSpPr>
            <p:nvPr/>
          </p:nvCxnSpPr>
          <p:spPr>
            <a:xfrm>
              <a:off x="2484500" y="28257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8" name="Google Shape;2828;g1f5d965ad35_0_2827"/>
            <p:cNvCxnSpPr>
              <a:stCxn id="2818" idx="6"/>
              <a:endCxn id="2829" idx="2"/>
            </p:cNvCxnSpPr>
            <p:nvPr/>
          </p:nvCxnSpPr>
          <p:spPr>
            <a:xfrm>
              <a:off x="2484500" y="28257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30" name="Google Shape;2830;g1f5d965ad35_0_2827"/>
            <p:cNvCxnSpPr>
              <a:endCxn id="2831" idx="2"/>
            </p:cNvCxnSpPr>
            <p:nvPr/>
          </p:nvCxnSpPr>
          <p:spPr>
            <a:xfrm>
              <a:off x="2484325" y="2825763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18" name="Google Shape;2818;g1f5d965ad35_0_2827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19" name="Google Shape;2819;g1f5d965ad35_0_2827"/>
            <p:cNvSpPr/>
            <p:nvPr/>
          </p:nvSpPr>
          <p:spPr>
            <a:xfrm>
              <a:off x="3375025" y="865188"/>
              <a:ext cx="206400" cy="2079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1" name="Google Shape;2821;g1f5d965ad35_0_2827"/>
            <p:cNvSpPr/>
            <p:nvPr/>
          </p:nvSpPr>
          <p:spPr>
            <a:xfrm>
              <a:off x="3375025" y="1484313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9" name="Google Shape;2829;g1f5d965ad35_0_2827"/>
            <p:cNvSpPr/>
            <p:nvPr/>
          </p:nvSpPr>
          <p:spPr>
            <a:xfrm>
              <a:off x="3375025" y="3341688"/>
              <a:ext cx="206400" cy="2064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7" name="Google Shape;2827;g1f5d965ad35_0_2827"/>
            <p:cNvSpPr/>
            <p:nvPr/>
          </p:nvSpPr>
          <p:spPr>
            <a:xfrm>
              <a:off x="3375025" y="3959226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3" name="Google Shape;2823;g1f5d965ad35_0_2827"/>
            <p:cNvSpPr/>
            <p:nvPr/>
          </p:nvSpPr>
          <p:spPr>
            <a:xfrm>
              <a:off x="3375025" y="2103438"/>
              <a:ext cx="206400" cy="2064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31" name="Google Shape;2831;g1f5d965ad35_0_2827"/>
            <p:cNvSpPr/>
            <p:nvPr/>
          </p:nvSpPr>
          <p:spPr>
            <a:xfrm>
              <a:off x="3375025" y="2722563"/>
              <a:ext cx="206400" cy="2064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5" name="Google Shape;2825;g1f5d965ad35_0_2827"/>
            <p:cNvSpPr/>
            <p:nvPr/>
          </p:nvSpPr>
          <p:spPr>
            <a:xfrm>
              <a:off x="3375025" y="4578350"/>
              <a:ext cx="206400" cy="2079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32" name="Google Shape;2832;g1f5d965ad35_0_2827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3" name="Google Shape;2833;g1f5d965ad35_0_2827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4" name="Google Shape;2834;g1f5d965ad35_0_2827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5" name="Google Shape;2835;g1f5d965ad35_0_2827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6" name="Google Shape;2836;g1f5d965ad35_0_2827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7" name="Google Shape;2837;g1f5d965ad35_0_2827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8" name="Google Shape;2838;g1f5d965ad35_0_2827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9" name="Google Shape;2839;g1f5d965ad35_0_2827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1" name="Google Shape;2841;g1f5d965ad35_0_28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42" name="Google Shape;2842;g1f5d965ad35_0_28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3" name="Google Shape;2843;g1f5d965ad35_0_285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44" name="Google Shape;2844;g1f5d965ad35_0_2855"/>
          <p:cNvGrpSpPr/>
          <p:nvPr/>
        </p:nvGrpSpPr>
        <p:grpSpPr>
          <a:xfrm>
            <a:off x="1060707" y="857568"/>
            <a:ext cx="3060725" cy="3921062"/>
            <a:chOff x="520700" y="865188"/>
            <a:chExt cx="3060725" cy="3921062"/>
          </a:xfrm>
        </p:grpSpPr>
        <p:cxnSp>
          <p:nvCxnSpPr>
            <p:cNvPr id="2845" name="Google Shape;2845;g1f5d965ad35_0_2855"/>
            <p:cNvCxnSpPr>
              <a:stCxn id="2846" idx="6"/>
              <a:endCxn id="2847" idx="2"/>
            </p:cNvCxnSpPr>
            <p:nvPr/>
          </p:nvCxnSpPr>
          <p:spPr>
            <a:xfrm rot="10800000" flipH="1">
              <a:off x="2484500" y="9690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48" name="Google Shape;2848;g1f5d965ad35_0_2855"/>
            <p:cNvCxnSpPr>
              <a:stCxn id="2846" idx="6"/>
              <a:endCxn id="2849" idx="2"/>
            </p:cNvCxnSpPr>
            <p:nvPr/>
          </p:nvCxnSpPr>
          <p:spPr>
            <a:xfrm rot="10800000" flipH="1">
              <a:off x="2484500" y="15882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0" name="Google Shape;2850;g1f5d965ad35_0_2855"/>
            <p:cNvCxnSpPr>
              <a:stCxn id="2846" idx="6"/>
              <a:endCxn id="2851" idx="2"/>
            </p:cNvCxnSpPr>
            <p:nvPr/>
          </p:nvCxnSpPr>
          <p:spPr>
            <a:xfrm rot="10800000" flipH="1">
              <a:off x="2484500" y="22065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2" name="Google Shape;2852;g1f5d965ad35_0_2855"/>
            <p:cNvCxnSpPr>
              <a:stCxn id="2846" idx="6"/>
              <a:endCxn id="2853" idx="2"/>
            </p:cNvCxnSpPr>
            <p:nvPr/>
          </p:nvCxnSpPr>
          <p:spPr>
            <a:xfrm>
              <a:off x="2484500" y="28257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4" name="Google Shape;2854;g1f5d965ad35_0_2855"/>
            <p:cNvCxnSpPr>
              <a:stCxn id="2846" idx="6"/>
              <a:endCxn id="2855" idx="2"/>
            </p:cNvCxnSpPr>
            <p:nvPr/>
          </p:nvCxnSpPr>
          <p:spPr>
            <a:xfrm>
              <a:off x="2484500" y="28257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6" name="Google Shape;2856;g1f5d965ad35_0_2855"/>
            <p:cNvCxnSpPr>
              <a:stCxn id="2846" idx="6"/>
              <a:endCxn id="2857" idx="2"/>
            </p:cNvCxnSpPr>
            <p:nvPr/>
          </p:nvCxnSpPr>
          <p:spPr>
            <a:xfrm>
              <a:off x="2484500" y="28257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8" name="Google Shape;2858;g1f5d965ad35_0_2855"/>
            <p:cNvCxnSpPr>
              <a:endCxn id="2859" idx="2"/>
            </p:cNvCxnSpPr>
            <p:nvPr/>
          </p:nvCxnSpPr>
          <p:spPr>
            <a:xfrm>
              <a:off x="2484325" y="2825763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46" name="Google Shape;2846;g1f5d965ad35_0_2855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7" name="Google Shape;2847;g1f5d965ad35_0_2855"/>
            <p:cNvSpPr/>
            <p:nvPr/>
          </p:nvSpPr>
          <p:spPr>
            <a:xfrm>
              <a:off x="3375025" y="865188"/>
              <a:ext cx="206400" cy="2079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9" name="Google Shape;2849;g1f5d965ad35_0_2855"/>
            <p:cNvSpPr/>
            <p:nvPr/>
          </p:nvSpPr>
          <p:spPr>
            <a:xfrm>
              <a:off x="3375025" y="1484313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7" name="Google Shape;2857;g1f5d965ad35_0_2855"/>
            <p:cNvSpPr/>
            <p:nvPr/>
          </p:nvSpPr>
          <p:spPr>
            <a:xfrm>
              <a:off x="3375025" y="3341688"/>
              <a:ext cx="206400" cy="2064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5" name="Google Shape;2855;g1f5d965ad35_0_2855"/>
            <p:cNvSpPr/>
            <p:nvPr/>
          </p:nvSpPr>
          <p:spPr>
            <a:xfrm>
              <a:off x="3375025" y="3959226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1" name="Google Shape;2851;g1f5d965ad35_0_2855"/>
            <p:cNvSpPr/>
            <p:nvPr/>
          </p:nvSpPr>
          <p:spPr>
            <a:xfrm>
              <a:off x="3375025" y="2103438"/>
              <a:ext cx="206400" cy="2064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9" name="Google Shape;2859;g1f5d965ad35_0_2855"/>
            <p:cNvSpPr/>
            <p:nvPr/>
          </p:nvSpPr>
          <p:spPr>
            <a:xfrm>
              <a:off x="3375025" y="2722563"/>
              <a:ext cx="206400" cy="2064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3" name="Google Shape;2853;g1f5d965ad35_0_2855"/>
            <p:cNvSpPr/>
            <p:nvPr/>
          </p:nvSpPr>
          <p:spPr>
            <a:xfrm>
              <a:off x="3375025" y="4578350"/>
              <a:ext cx="206400" cy="2079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60" name="Google Shape;2860;g1f5d965ad35_0_2855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1" name="Google Shape;2861;g1f5d965ad35_0_2855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2" name="Google Shape;2862;g1f5d965ad35_0_2855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3" name="Google Shape;2863;g1f5d965ad35_0_2855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4" name="Google Shape;2864;g1f5d965ad35_0_2855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5" name="Google Shape;2865;g1f5d965ad35_0_2855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6" name="Google Shape;2866;g1f5d965ad35_0_2855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7" name="Google Shape;2867;g1f5d965ad35_0_2855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9" name="Google Shape;2869;g1f5d965ad35_0_28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70" name="Google Shape;2870;g1f5d965ad35_0_28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1" name="Google Shape;2871;g1f5d965ad35_0_288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72" name="Google Shape;2872;g1f5d965ad35_0_2883"/>
          <p:cNvGrpSpPr/>
          <p:nvPr/>
        </p:nvGrpSpPr>
        <p:grpSpPr>
          <a:xfrm>
            <a:off x="1060707" y="857568"/>
            <a:ext cx="3060725" cy="3921062"/>
            <a:chOff x="520700" y="865188"/>
            <a:chExt cx="3060725" cy="3921062"/>
          </a:xfrm>
        </p:grpSpPr>
        <p:cxnSp>
          <p:nvCxnSpPr>
            <p:cNvPr id="2873" name="Google Shape;2873;g1f5d965ad35_0_2883"/>
            <p:cNvCxnSpPr>
              <a:stCxn id="2874" idx="6"/>
              <a:endCxn id="2875" idx="2"/>
            </p:cNvCxnSpPr>
            <p:nvPr/>
          </p:nvCxnSpPr>
          <p:spPr>
            <a:xfrm rot="10800000" flipH="1">
              <a:off x="2484500" y="9690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76" name="Google Shape;2876;g1f5d965ad35_0_2883"/>
            <p:cNvCxnSpPr>
              <a:stCxn id="2874" idx="6"/>
              <a:endCxn id="2877" idx="2"/>
            </p:cNvCxnSpPr>
            <p:nvPr/>
          </p:nvCxnSpPr>
          <p:spPr>
            <a:xfrm rot="10800000" flipH="1">
              <a:off x="2484500" y="15882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78" name="Google Shape;2878;g1f5d965ad35_0_2883"/>
            <p:cNvCxnSpPr>
              <a:stCxn id="2874" idx="6"/>
              <a:endCxn id="2879" idx="2"/>
            </p:cNvCxnSpPr>
            <p:nvPr/>
          </p:nvCxnSpPr>
          <p:spPr>
            <a:xfrm rot="10800000" flipH="1">
              <a:off x="2484500" y="22065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0" name="Google Shape;2880;g1f5d965ad35_0_2883"/>
            <p:cNvCxnSpPr>
              <a:stCxn id="2874" idx="6"/>
              <a:endCxn id="2881" idx="2"/>
            </p:cNvCxnSpPr>
            <p:nvPr/>
          </p:nvCxnSpPr>
          <p:spPr>
            <a:xfrm>
              <a:off x="2484500" y="28257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2" name="Google Shape;2882;g1f5d965ad35_0_2883"/>
            <p:cNvCxnSpPr>
              <a:stCxn id="2874" idx="6"/>
              <a:endCxn id="2883" idx="2"/>
            </p:cNvCxnSpPr>
            <p:nvPr/>
          </p:nvCxnSpPr>
          <p:spPr>
            <a:xfrm>
              <a:off x="2484500" y="28257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4" name="Google Shape;2884;g1f5d965ad35_0_2883"/>
            <p:cNvCxnSpPr>
              <a:stCxn id="2874" idx="6"/>
              <a:endCxn id="2885" idx="2"/>
            </p:cNvCxnSpPr>
            <p:nvPr/>
          </p:nvCxnSpPr>
          <p:spPr>
            <a:xfrm>
              <a:off x="2484500" y="28257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6" name="Google Shape;2886;g1f5d965ad35_0_2883"/>
            <p:cNvCxnSpPr>
              <a:endCxn id="2887" idx="2"/>
            </p:cNvCxnSpPr>
            <p:nvPr/>
          </p:nvCxnSpPr>
          <p:spPr>
            <a:xfrm>
              <a:off x="2484325" y="2825763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74" name="Google Shape;2874;g1f5d965ad35_0_2883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75" name="Google Shape;2875;g1f5d965ad35_0_2883"/>
            <p:cNvSpPr/>
            <p:nvPr/>
          </p:nvSpPr>
          <p:spPr>
            <a:xfrm>
              <a:off x="3375025" y="865188"/>
              <a:ext cx="206400" cy="2079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77" name="Google Shape;2877;g1f5d965ad35_0_2883"/>
            <p:cNvSpPr/>
            <p:nvPr/>
          </p:nvSpPr>
          <p:spPr>
            <a:xfrm>
              <a:off x="3375025" y="1484313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5" name="Google Shape;2885;g1f5d965ad35_0_2883"/>
            <p:cNvSpPr/>
            <p:nvPr/>
          </p:nvSpPr>
          <p:spPr>
            <a:xfrm>
              <a:off x="3375025" y="3341688"/>
              <a:ext cx="206400" cy="2064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3" name="Google Shape;2883;g1f5d965ad35_0_2883"/>
            <p:cNvSpPr/>
            <p:nvPr/>
          </p:nvSpPr>
          <p:spPr>
            <a:xfrm>
              <a:off x="3375025" y="3959226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79" name="Google Shape;2879;g1f5d965ad35_0_2883"/>
            <p:cNvSpPr/>
            <p:nvPr/>
          </p:nvSpPr>
          <p:spPr>
            <a:xfrm>
              <a:off x="3375025" y="2103438"/>
              <a:ext cx="206400" cy="2064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7" name="Google Shape;2887;g1f5d965ad35_0_2883"/>
            <p:cNvSpPr/>
            <p:nvPr/>
          </p:nvSpPr>
          <p:spPr>
            <a:xfrm>
              <a:off x="3375025" y="2722563"/>
              <a:ext cx="206400" cy="2064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1" name="Google Shape;2881;g1f5d965ad35_0_2883"/>
            <p:cNvSpPr/>
            <p:nvPr/>
          </p:nvSpPr>
          <p:spPr>
            <a:xfrm>
              <a:off x="3375025" y="4578350"/>
              <a:ext cx="206400" cy="2079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88" name="Google Shape;2888;g1f5d965ad35_0_2883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9" name="Google Shape;2889;g1f5d965ad35_0_2883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0" name="Google Shape;2890;g1f5d965ad35_0_2883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1" name="Google Shape;2891;g1f5d965ad35_0_2883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2" name="Google Shape;2892;g1f5d965ad35_0_2883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3" name="Google Shape;2893;g1f5d965ad35_0_2883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4" name="Google Shape;2894;g1f5d965ad35_0_2883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5" name="Google Shape;2895;g1f5d965ad35_0_2883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7" name="Google Shape;2897;g1f5d965ad35_0_29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98" name="Google Shape;2898;g1f5d965ad35_0_291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9" name="Google Shape;2899;g1f5d965ad35_0_291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00" name="Google Shape;2900;g1f5d965ad35_0_2911"/>
          <p:cNvGrpSpPr/>
          <p:nvPr/>
        </p:nvGrpSpPr>
        <p:grpSpPr>
          <a:xfrm>
            <a:off x="2441263" y="1060409"/>
            <a:ext cx="4259360" cy="3399151"/>
            <a:chOff x="2441263" y="1068029"/>
            <a:chExt cx="4259360" cy="3399151"/>
          </a:xfrm>
        </p:grpSpPr>
        <p:pic>
          <p:nvPicPr>
            <p:cNvPr id="2901" name="Google Shape;2901;g1f5d965ad35_0_2911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1" cy="337104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902" name="Google Shape;2902;g1f5d965ad35_0_2911"/>
            <p:cNvGrpSpPr/>
            <p:nvPr/>
          </p:nvGrpSpPr>
          <p:grpSpPr>
            <a:xfrm>
              <a:off x="2441263" y="1089939"/>
              <a:ext cx="4259360" cy="3377241"/>
              <a:chOff x="2441263" y="1089939"/>
              <a:chExt cx="4259360" cy="3377241"/>
            </a:xfrm>
          </p:grpSpPr>
          <p:sp>
            <p:nvSpPr>
              <p:cNvPr id="2903" name="Google Shape;2903;g1f5d965ad35_0_2911"/>
              <p:cNvSpPr/>
              <p:nvPr/>
            </p:nvSpPr>
            <p:spPr>
              <a:xfrm>
                <a:off x="6618723" y="2315344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4" name="Google Shape;2904;g1f5d965ad35_0_2911"/>
              <p:cNvSpPr/>
              <p:nvPr/>
            </p:nvSpPr>
            <p:spPr>
              <a:xfrm>
                <a:off x="6426200" y="3567533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5" name="Google Shape;2905;g1f5d965ad35_0_2911"/>
              <p:cNvSpPr/>
              <p:nvPr/>
            </p:nvSpPr>
            <p:spPr>
              <a:xfrm>
                <a:off x="5448688" y="4385279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6" name="Google Shape;2906;g1f5d965ad35_0_2911"/>
              <p:cNvSpPr/>
              <p:nvPr/>
            </p:nvSpPr>
            <p:spPr>
              <a:xfrm>
                <a:off x="6444214" y="1089939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7" name="Google Shape;2907;g1f5d965ad35_0_2911"/>
              <p:cNvSpPr/>
              <p:nvPr/>
            </p:nvSpPr>
            <p:spPr>
              <a:xfrm>
                <a:off x="2441263" y="2315345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8" name="Google Shape;2908;g1f5d965ad35_0_2911"/>
              <p:cNvSpPr/>
              <p:nvPr/>
            </p:nvSpPr>
            <p:spPr>
              <a:xfrm>
                <a:off x="2619761" y="3574306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9" name="Google Shape;2909;g1f5d965ad35_0_2911"/>
              <p:cNvSpPr/>
              <p:nvPr/>
            </p:nvSpPr>
            <p:spPr>
              <a:xfrm>
                <a:off x="3592732" y="4385280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10" name="Google Shape;2910;g1f5d965ad35_0_2911"/>
              <p:cNvSpPr/>
              <p:nvPr/>
            </p:nvSpPr>
            <p:spPr>
              <a:xfrm>
                <a:off x="2619761" y="1096713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11" name="Google Shape;2911;g1f5d965ad35_0_2911"/>
            <p:cNvGrpSpPr/>
            <p:nvPr/>
          </p:nvGrpSpPr>
          <p:grpSpPr>
            <a:xfrm>
              <a:off x="3551613" y="1402488"/>
              <a:ext cx="2054100" cy="2054100"/>
              <a:chOff x="3766548" y="1602249"/>
              <a:chExt cx="2054100" cy="2054100"/>
            </a:xfrm>
          </p:grpSpPr>
          <p:sp>
            <p:nvSpPr>
              <p:cNvPr id="2912" name="Google Shape;2912;g1f5d965ad35_0_2911"/>
              <p:cNvSpPr/>
              <p:nvPr/>
            </p:nvSpPr>
            <p:spPr>
              <a:xfrm>
                <a:off x="3766548" y="1602249"/>
                <a:ext cx="2054100" cy="20541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13" name="Google Shape;2913;g1f5d965ad35_0_2911"/>
              <p:cNvSpPr/>
              <p:nvPr/>
            </p:nvSpPr>
            <p:spPr>
              <a:xfrm>
                <a:off x="3820905" y="1656606"/>
                <a:ext cx="1945200" cy="1945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2914" name="Google Shape;2914;g1f5d965ad35_0_29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5" name="Google Shape;2915;g1f5d965ad35_0_29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6" name="Google Shape;2916;g1f5d965ad35_0_29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7" name="Google Shape;2917;g1f5d965ad35_0_29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8" name="Google Shape;2918;g1f5d965ad35_0_29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9" name="Google Shape;2919;g1f5d965ad35_0_29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0" name="Google Shape;2920;g1f5d965ad35_0_29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1" name="Google Shape;2921;g1f5d965ad35_0_29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2" name="Google Shape;2922;g1f5d965ad35_0_29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4" name="Google Shape;2924;g1f5d965ad35_0_29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925" name="Google Shape;2925;g1f5d965ad35_0_29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6" name="Google Shape;2926;g1f5d965ad35_0_293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27" name="Google Shape;2927;g1f5d965ad35_0_2938"/>
          <p:cNvGrpSpPr/>
          <p:nvPr/>
        </p:nvGrpSpPr>
        <p:grpSpPr>
          <a:xfrm>
            <a:off x="1941529" y="1105301"/>
            <a:ext cx="5260800" cy="3388500"/>
            <a:chOff x="1941529" y="1120931"/>
            <a:chExt cx="5260800" cy="3388500"/>
          </a:xfrm>
        </p:grpSpPr>
        <p:sp>
          <p:nvSpPr>
            <p:cNvPr id="2928" name="Google Shape;2928;g1f5d965ad35_0_2938" descr="A picture containing icon&#10;&#10;Description automatically generated"/>
            <p:cNvSpPr/>
            <p:nvPr/>
          </p:nvSpPr>
          <p:spPr>
            <a:xfrm>
              <a:off x="1941529" y="1120931"/>
              <a:ext cx="5260800" cy="3388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sp>
        <p:sp>
          <p:nvSpPr>
            <p:cNvPr id="2929" name="Google Shape;2929;g1f5d965ad35_0_2938"/>
            <p:cNvSpPr txBox="1"/>
            <p:nvPr/>
          </p:nvSpPr>
          <p:spPr>
            <a:xfrm>
              <a:off x="2881078" y="1323880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/>
            </a:p>
          </p:txBody>
        </p:sp>
        <p:sp>
          <p:nvSpPr>
            <p:cNvPr id="2930" name="Google Shape;2930;g1f5d965ad35_0_2938"/>
            <p:cNvSpPr txBox="1"/>
            <p:nvPr/>
          </p:nvSpPr>
          <p:spPr>
            <a:xfrm>
              <a:off x="2121488" y="2164151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/>
            </a:p>
          </p:txBody>
        </p:sp>
        <p:sp>
          <p:nvSpPr>
            <p:cNvPr id="2931" name="Google Shape;2931;g1f5d965ad35_0_2938"/>
            <p:cNvSpPr txBox="1"/>
            <p:nvPr/>
          </p:nvSpPr>
          <p:spPr>
            <a:xfrm>
              <a:off x="2121487" y="3109811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/>
            </a:p>
          </p:txBody>
        </p:sp>
        <p:sp>
          <p:nvSpPr>
            <p:cNvPr id="2932" name="Google Shape;2932;g1f5d965ad35_0_2938"/>
            <p:cNvSpPr txBox="1"/>
            <p:nvPr/>
          </p:nvSpPr>
          <p:spPr>
            <a:xfrm>
              <a:off x="2881078" y="3988723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/>
            </a:p>
          </p:txBody>
        </p:sp>
        <p:sp>
          <p:nvSpPr>
            <p:cNvPr id="2933" name="Google Shape;2933;g1f5d965ad35_0_2938"/>
            <p:cNvSpPr txBox="1"/>
            <p:nvPr/>
          </p:nvSpPr>
          <p:spPr>
            <a:xfrm>
              <a:off x="5885786" y="3988723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/>
            </a:p>
          </p:txBody>
        </p:sp>
        <p:sp>
          <p:nvSpPr>
            <p:cNvPr id="2934" name="Google Shape;2934;g1f5d965ad35_0_2938"/>
            <p:cNvSpPr txBox="1"/>
            <p:nvPr/>
          </p:nvSpPr>
          <p:spPr>
            <a:xfrm>
              <a:off x="6646571" y="3116990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/>
            </a:p>
          </p:txBody>
        </p:sp>
        <p:sp>
          <p:nvSpPr>
            <p:cNvPr id="2935" name="Google Shape;2935;g1f5d965ad35_0_2938"/>
            <p:cNvSpPr txBox="1"/>
            <p:nvPr/>
          </p:nvSpPr>
          <p:spPr>
            <a:xfrm>
              <a:off x="6649241" y="2139182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/>
            </a:p>
          </p:txBody>
        </p:sp>
        <p:sp>
          <p:nvSpPr>
            <p:cNvPr id="2936" name="Google Shape;2936;g1f5d965ad35_0_2938"/>
            <p:cNvSpPr txBox="1"/>
            <p:nvPr/>
          </p:nvSpPr>
          <p:spPr>
            <a:xfrm>
              <a:off x="5885785" y="1321265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/>
            </a:p>
          </p:txBody>
        </p:sp>
      </p:grpSp>
      <p:sp>
        <p:nvSpPr>
          <p:cNvPr id="2937" name="Google Shape;2937;g1f5d965ad35_0_2938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38" name="Google Shape;2938;g1f5d965ad35_0_2938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39" name="Google Shape;2939;g1f5d965ad35_0_2938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0" name="Google Shape;2940;g1f5d965ad35_0_2938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1" name="Google Shape;2941;g1f5d965ad35_0_2938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2" name="Google Shape;2942;g1f5d965ad35_0_2938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3" name="Google Shape;2943;g1f5d965ad35_0_2938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4" name="Google Shape;2944;g1f5d965ad35_0_2938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5" name="Google Shape;2945;g1f5d965ad35_0_2938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7" name="Google Shape;2947;g1f5d965ad35_0_29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948" name="Google Shape;2948;g1f5d965ad35_0_29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9" name="Google Shape;2949;g1f5d965ad35_0_296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50" name="Google Shape;2950;g1f5d965ad35_0_2961"/>
          <p:cNvGrpSpPr/>
          <p:nvPr/>
        </p:nvGrpSpPr>
        <p:grpSpPr>
          <a:xfrm>
            <a:off x="1761570" y="3131101"/>
            <a:ext cx="5621012" cy="646603"/>
            <a:chOff x="881569" y="3131101"/>
            <a:chExt cx="5621012" cy="646603"/>
          </a:xfrm>
        </p:grpSpPr>
        <p:grpSp>
          <p:nvGrpSpPr>
            <p:cNvPr id="2951" name="Google Shape;2951;g1f5d965ad35_0_2961"/>
            <p:cNvGrpSpPr/>
            <p:nvPr/>
          </p:nvGrpSpPr>
          <p:grpSpPr>
            <a:xfrm>
              <a:off x="881569" y="3131101"/>
              <a:ext cx="397940" cy="646603"/>
              <a:chOff x="1400848" y="1624076"/>
              <a:chExt cx="560400" cy="910580"/>
            </a:xfrm>
          </p:grpSpPr>
          <p:grpSp>
            <p:nvGrpSpPr>
              <p:cNvPr id="2952" name="Google Shape;2952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53" name="Google Shape;2953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54" name="Google Shape;2954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55" name="Google Shape;2955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56" name="Google Shape;2956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57" name="Google Shape;2957;g1f5d965ad35_0_2961"/>
            <p:cNvGrpSpPr/>
            <p:nvPr/>
          </p:nvGrpSpPr>
          <p:grpSpPr>
            <a:xfrm>
              <a:off x="2622593" y="3131101"/>
              <a:ext cx="397940" cy="646603"/>
              <a:chOff x="1400848" y="1624076"/>
              <a:chExt cx="560400" cy="910580"/>
            </a:xfrm>
          </p:grpSpPr>
          <p:grpSp>
            <p:nvGrpSpPr>
              <p:cNvPr id="2958" name="Google Shape;2958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59" name="Google Shape;2959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60" name="Google Shape;2960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61" name="Google Shape;2961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62" name="Google Shape;2962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63" name="Google Shape;2963;g1f5d965ad35_0_2961"/>
            <p:cNvGrpSpPr/>
            <p:nvPr/>
          </p:nvGrpSpPr>
          <p:grpSpPr>
            <a:xfrm>
              <a:off x="4363617" y="3131101"/>
              <a:ext cx="397940" cy="646603"/>
              <a:chOff x="1400848" y="1624076"/>
              <a:chExt cx="560400" cy="910580"/>
            </a:xfrm>
          </p:grpSpPr>
          <p:grpSp>
            <p:nvGrpSpPr>
              <p:cNvPr id="2964" name="Google Shape;2964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65" name="Google Shape;2965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66" name="Google Shape;2966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67" name="Google Shape;2967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68" name="Google Shape;2968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69" name="Google Shape;2969;g1f5d965ad35_0_2961"/>
            <p:cNvGrpSpPr/>
            <p:nvPr/>
          </p:nvGrpSpPr>
          <p:grpSpPr>
            <a:xfrm>
              <a:off x="6104641" y="3131101"/>
              <a:ext cx="397940" cy="646603"/>
              <a:chOff x="1400848" y="1624076"/>
              <a:chExt cx="560400" cy="910580"/>
            </a:xfrm>
          </p:grpSpPr>
          <p:grpSp>
            <p:nvGrpSpPr>
              <p:cNvPr id="2970" name="Google Shape;2970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71" name="Google Shape;2971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72" name="Google Shape;2972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73" name="Google Shape;2973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74" name="Google Shape;2974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2975" name="Google Shape;2975;g1f5d965ad35_0_2961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6" name="Google Shape;2976;g1f5d965ad35_0_2961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7" name="Google Shape;2977;g1f5d965ad35_0_2961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8" name="Google Shape;2978;g1f5d965ad35_0_2961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2979" name="Google Shape;2979;g1f5d965ad35_0_2961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2980" name="Google Shape;2980;g1f5d965ad35_0_2961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981" name="Google Shape;2981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82" name="Google Shape;2982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83" name="Google Shape;2983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84" name="Google Shape;2984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85" name="Google Shape;2985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86" name="Google Shape;2986;g1f5d965ad35_0_2961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987" name="Google Shape;2987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88" name="Google Shape;2988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89" name="Google Shape;2989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90" name="Google Shape;2990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91" name="Google Shape;2991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92" name="Google Shape;2992;g1f5d965ad35_0_2961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993" name="Google Shape;2993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94" name="Google Shape;2994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95" name="Google Shape;2995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96" name="Google Shape;2996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97" name="Google Shape;2997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98" name="Google Shape;2998;g1f5d965ad35_0_2961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999" name="Google Shape;2999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00" name="Google Shape;3000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01" name="Google Shape;3001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02" name="Google Shape;3002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03" name="Google Shape;3003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04" name="Google Shape;3004;g1f5d965ad35_0_2961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05" name="Google Shape;3005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06" name="Google Shape;3006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07" name="Google Shape;3007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08" name="Google Shape;3008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09" name="Google Shape;3009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010" name="Google Shape;3010;g1f5d965ad35_0_2961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1" name="Google Shape;3011;g1f5d965ad35_0_2961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2" name="Google Shape;3012;g1f5d965ad35_0_2961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3" name="Google Shape;3013;g1f5d965ad35_0_2961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4" name="Google Shape;3014;g1f5d965ad35_0_2961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3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6" name="Google Shape;3016;g1f5d965ad35_0_30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017" name="Google Shape;3017;g1f5d965ad35_0_30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8" name="Google Shape;3018;g1f5d965ad35_0_3030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19" name="Google Shape;3019;g1f5d965ad35_0_3030"/>
          <p:cNvGrpSpPr/>
          <p:nvPr/>
        </p:nvGrpSpPr>
        <p:grpSpPr>
          <a:xfrm>
            <a:off x="1761570" y="3131101"/>
            <a:ext cx="5621012" cy="646603"/>
            <a:chOff x="881569" y="3131101"/>
            <a:chExt cx="5621012" cy="646603"/>
          </a:xfrm>
        </p:grpSpPr>
        <p:grpSp>
          <p:nvGrpSpPr>
            <p:cNvPr id="3020" name="Google Shape;3020;g1f5d965ad35_0_3030"/>
            <p:cNvGrpSpPr/>
            <p:nvPr/>
          </p:nvGrpSpPr>
          <p:grpSpPr>
            <a:xfrm>
              <a:off x="881569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21" name="Google Shape;3021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22" name="Google Shape;3022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23" name="Google Shape;3023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24" name="Google Shape;3024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25" name="Google Shape;3025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26" name="Google Shape;3026;g1f5d965ad35_0_3030"/>
            <p:cNvGrpSpPr/>
            <p:nvPr/>
          </p:nvGrpSpPr>
          <p:grpSpPr>
            <a:xfrm>
              <a:off x="2622593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27" name="Google Shape;3027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28" name="Google Shape;3028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29" name="Google Shape;3029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30" name="Google Shape;3030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31" name="Google Shape;3031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32" name="Google Shape;3032;g1f5d965ad35_0_3030"/>
            <p:cNvGrpSpPr/>
            <p:nvPr/>
          </p:nvGrpSpPr>
          <p:grpSpPr>
            <a:xfrm>
              <a:off x="4363617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33" name="Google Shape;3033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34" name="Google Shape;3034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35" name="Google Shape;3035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36" name="Google Shape;3036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37" name="Google Shape;3037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38" name="Google Shape;3038;g1f5d965ad35_0_3030"/>
            <p:cNvGrpSpPr/>
            <p:nvPr/>
          </p:nvGrpSpPr>
          <p:grpSpPr>
            <a:xfrm>
              <a:off x="6104641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39" name="Google Shape;3039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40" name="Google Shape;3040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41" name="Google Shape;3041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42" name="Google Shape;3042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43" name="Google Shape;3043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044" name="Google Shape;3044;g1f5d965ad35_0_3030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5" name="Google Shape;3045;g1f5d965ad35_0_3030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6" name="Google Shape;3046;g1f5d965ad35_0_3030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7" name="Google Shape;3047;g1f5d965ad35_0_3030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3048" name="Google Shape;3048;g1f5d965ad35_0_3030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3049" name="Google Shape;3049;g1f5d965ad35_0_3030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50" name="Google Shape;3050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51" name="Google Shape;3051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52" name="Google Shape;3052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53" name="Google Shape;3053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54" name="Google Shape;3054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55" name="Google Shape;3055;g1f5d965ad35_0_3030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56" name="Google Shape;3056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57" name="Google Shape;3057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58" name="Google Shape;3058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59" name="Google Shape;3059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60" name="Google Shape;3060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61" name="Google Shape;3061;g1f5d965ad35_0_3030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62" name="Google Shape;3062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63" name="Google Shape;3063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64" name="Google Shape;3064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65" name="Google Shape;3065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66" name="Google Shape;3066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67" name="Google Shape;3067;g1f5d965ad35_0_3030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68" name="Google Shape;3068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69" name="Google Shape;3069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70" name="Google Shape;3070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71" name="Google Shape;3071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72" name="Google Shape;3072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73" name="Google Shape;3073;g1f5d965ad35_0_3030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74" name="Google Shape;3074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75" name="Google Shape;3075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76" name="Google Shape;3076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77" name="Google Shape;3077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78" name="Google Shape;3078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079" name="Google Shape;3079;g1f5d965ad35_0_3030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0" name="Google Shape;3080;g1f5d965ad35_0_3030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1" name="Google Shape;3081;g1f5d965ad35_0_3030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2" name="Google Shape;3082;g1f5d965ad35_0_3030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3" name="Google Shape;3083;g1f5d965ad35_0_3030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3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Google Shape;3085;g1f5d965ad35_0_309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086" name="Google Shape;3086;g1f5d965ad35_0_309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7" name="Google Shape;3087;g1f5d965ad35_0_309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88" name="Google Shape;3088;g1f5d965ad35_0_3099"/>
          <p:cNvGrpSpPr/>
          <p:nvPr/>
        </p:nvGrpSpPr>
        <p:grpSpPr>
          <a:xfrm>
            <a:off x="1761570" y="3131101"/>
            <a:ext cx="5621012" cy="646603"/>
            <a:chOff x="881569" y="3131101"/>
            <a:chExt cx="5621012" cy="646603"/>
          </a:xfrm>
        </p:grpSpPr>
        <p:grpSp>
          <p:nvGrpSpPr>
            <p:cNvPr id="3089" name="Google Shape;3089;g1f5d965ad35_0_3099"/>
            <p:cNvGrpSpPr/>
            <p:nvPr/>
          </p:nvGrpSpPr>
          <p:grpSpPr>
            <a:xfrm>
              <a:off x="881569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90" name="Google Shape;3090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91" name="Google Shape;3091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92" name="Google Shape;3092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93" name="Google Shape;3093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94" name="Google Shape;3094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95" name="Google Shape;3095;g1f5d965ad35_0_3099"/>
            <p:cNvGrpSpPr/>
            <p:nvPr/>
          </p:nvGrpSpPr>
          <p:grpSpPr>
            <a:xfrm>
              <a:off x="2622593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96" name="Google Shape;3096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97" name="Google Shape;3097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98" name="Google Shape;3098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99" name="Google Shape;3099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00" name="Google Shape;3100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01" name="Google Shape;3101;g1f5d965ad35_0_3099"/>
            <p:cNvGrpSpPr/>
            <p:nvPr/>
          </p:nvGrpSpPr>
          <p:grpSpPr>
            <a:xfrm>
              <a:off x="4363617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102" name="Google Shape;3102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03" name="Google Shape;3103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04" name="Google Shape;3104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05" name="Google Shape;3105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06" name="Google Shape;3106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07" name="Google Shape;3107;g1f5d965ad35_0_3099"/>
            <p:cNvGrpSpPr/>
            <p:nvPr/>
          </p:nvGrpSpPr>
          <p:grpSpPr>
            <a:xfrm>
              <a:off x="6104641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108" name="Google Shape;3108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09" name="Google Shape;3109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10" name="Google Shape;3110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11" name="Google Shape;3111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12" name="Google Shape;3112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113" name="Google Shape;3113;g1f5d965ad35_0_3099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4" name="Google Shape;3114;g1f5d965ad35_0_3099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5" name="Google Shape;3115;g1f5d965ad35_0_3099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6" name="Google Shape;3116;g1f5d965ad35_0_3099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3117" name="Google Shape;3117;g1f5d965ad35_0_3099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3118" name="Google Shape;3118;g1f5d965ad35_0_3099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19" name="Google Shape;3119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20" name="Google Shape;3120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21" name="Google Shape;3121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22" name="Google Shape;3122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23" name="Google Shape;3123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24" name="Google Shape;3124;g1f5d965ad35_0_3099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25" name="Google Shape;3125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26" name="Google Shape;3126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27" name="Google Shape;3127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28" name="Google Shape;3128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29" name="Google Shape;3129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30" name="Google Shape;3130;g1f5d965ad35_0_3099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31" name="Google Shape;3131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32" name="Google Shape;3132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33" name="Google Shape;3133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34" name="Google Shape;3134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35" name="Google Shape;3135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36" name="Google Shape;3136;g1f5d965ad35_0_3099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37" name="Google Shape;3137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38" name="Google Shape;3138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39" name="Google Shape;3139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40" name="Google Shape;3140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41" name="Google Shape;3141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42" name="Google Shape;3142;g1f5d965ad35_0_3099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43" name="Google Shape;3143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44" name="Google Shape;3144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45" name="Google Shape;3145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46" name="Google Shape;3146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47" name="Google Shape;3147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148" name="Google Shape;3148;g1f5d965ad35_0_3099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9" name="Google Shape;3149;g1f5d965ad35_0_3099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0" name="Google Shape;3150;g1f5d965ad35_0_3099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1" name="Google Shape;3151;g1f5d965ad35_0_3099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2" name="Google Shape;3152;g1f5d965ad35_0_3099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4" name="Google Shape;3154;g1f5d965ad35_0_31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155" name="Google Shape;3155;g1f5d965ad35_0_31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6" name="Google Shape;3156;g1f5d965ad35_0_316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57" name="Google Shape;3157;g1f5d965ad35_0_3168"/>
          <p:cNvGrpSpPr/>
          <p:nvPr/>
        </p:nvGrpSpPr>
        <p:grpSpPr>
          <a:xfrm>
            <a:off x="881569" y="3131101"/>
            <a:ext cx="7362037" cy="646603"/>
            <a:chOff x="881569" y="2219454"/>
            <a:chExt cx="7362037" cy="646603"/>
          </a:xfrm>
        </p:grpSpPr>
        <p:grpSp>
          <p:nvGrpSpPr>
            <p:cNvPr id="3158" name="Google Shape;3158;g1f5d965ad35_0_3168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59" name="Google Shape;3159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60" name="Google Shape;3160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61" name="Google Shape;3161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62" name="Google Shape;3162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63" name="Google Shape;3163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64" name="Google Shape;3164;g1f5d965ad35_0_3168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65" name="Google Shape;3165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66" name="Google Shape;3166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67" name="Google Shape;3167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68" name="Google Shape;3168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69" name="Google Shape;3169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70" name="Google Shape;3170;g1f5d965ad35_0_3168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71" name="Google Shape;3171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72" name="Google Shape;3172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73" name="Google Shape;3173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74" name="Google Shape;3174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75" name="Google Shape;3175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76" name="Google Shape;3176;g1f5d965ad35_0_3168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77" name="Google Shape;3177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78" name="Google Shape;3178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79" name="Google Shape;3179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80" name="Google Shape;3180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81" name="Google Shape;3181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82" name="Google Shape;3182;g1f5d965ad35_0_3168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83" name="Google Shape;3183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84" name="Google Shape;3184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85" name="Google Shape;3185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86" name="Google Shape;3186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87" name="Google Shape;3187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188" name="Google Shape;3188;g1f5d965ad35_0_3168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9" name="Google Shape;3189;g1f5d965ad35_0_3168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0" name="Google Shape;3190;g1f5d965ad35_0_3168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1" name="Google Shape;3191;g1f5d965ad35_0_3168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2" name="Google Shape;3192;g1f5d965ad35_0_3168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3193" name="Google Shape;3193;g1f5d965ad35_0_3168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3194" name="Google Shape;3194;g1f5d965ad35_0_3168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95" name="Google Shape;3195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96" name="Google Shape;3196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97" name="Google Shape;3197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98" name="Google Shape;3198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99" name="Google Shape;3199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00" name="Google Shape;3200;g1f5d965ad35_0_3168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201" name="Google Shape;3201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202" name="Google Shape;3202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03" name="Google Shape;3203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04" name="Google Shape;3204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05" name="Google Shape;3205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06" name="Google Shape;3206;g1f5d965ad35_0_3168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207" name="Google Shape;3207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208" name="Google Shape;3208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09" name="Google Shape;3209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10" name="Google Shape;3210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11" name="Google Shape;3211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12" name="Google Shape;3212;g1f5d965ad35_0_3168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213" name="Google Shape;3213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214" name="Google Shape;3214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15" name="Google Shape;3215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16" name="Google Shape;3216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17" name="Google Shape;3217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18" name="Google Shape;3218;g1f5d965ad35_0_3168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219" name="Google Shape;3219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220" name="Google Shape;3220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21" name="Google Shape;3221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22" name="Google Shape;3222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23" name="Google Shape;3223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224" name="Google Shape;3224;g1f5d965ad35_0_3168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5" name="Google Shape;3225;g1f5d965ad35_0_3168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6" name="Google Shape;3226;g1f5d965ad35_0_3168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7" name="Google Shape;3227;g1f5d965ad35_0_3168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8" name="Google Shape;3228;g1f5d965ad35_0_3168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3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0" name="Google Shape;3230;g1f5d965ad35_0_324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231" name="Google Shape;3231;g1f5d965ad35_0_324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32" name="Google Shape;3232;g1f5d965ad35_0_3244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33" name="Google Shape;3233;g1f5d965ad35_0_3244"/>
          <p:cNvGrpSpPr/>
          <p:nvPr/>
        </p:nvGrpSpPr>
        <p:grpSpPr>
          <a:xfrm>
            <a:off x="2805107" y="1224942"/>
            <a:ext cx="3533760" cy="3185215"/>
            <a:chOff x="2801099" y="1114414"/>
            <a:chExt cx="3533760" cy="3185215"/>
          </a:xfrm>
        </p:grpSpPr>
        <p:grpSp>
          <p:nvGrpSpPr>
            <p:cNvPr id="3234" name="Google Shape;3234;g1f5d965ad35_0_3244"/>
            <p:cNvGrpSpPr/>
            <p:nvPr/>
          </p:nvGrpSpPr>
          <p:grpSpPr>
            <a:xfrm>
              <a:off x="2801099" y="1228944"/>
              <a:ext cx="3533760" cy="2955860"/>
              <a:chOff x="2801099" y="1066147"/>
              <a:chExt cx="3533760" cy="2955860"/>
            </a:xfrm>
          </p:grpSpPr>
          <p:grpSp>
            <p:nvGrpSpPr>
              <p:cNvPr id="3235" name="Google Shape;3235;g1f5d965ad35_0_3244"/>
              <p:cNvGrpSpPr/>
              <p:nvPr/>
            </p:nvGrpSpPr>
            <p:grpSpPr>
              <a:xfrm>
                <a:off x="6252959" y="1066147"/>
                <a:ext cx="81900" cy="2955860"/>
                <a:chOff x="6252959" y="1066147"/>
                <a:chExt cx="81900" cy="2955860"/>
              </a:xfrm>
            </p:grpSpPr>
            <p:sp>
              <p:nvSpPr>
                <p:cNvPr id="3236" name="Google Shape;3236;g1f5d965ad35_0_3244"/>
                <p:cNvSpPr/>
                <p:nvPr/>
              </p:nvSpPr>
              <p:spPr>
                <a:xfrm>
                  <a:off x="6252959" y="1784637"/>
                  <a:ext cx="81900" cy="81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37" name="Google Shape;3237;g1f5d965ad35_0_3244"/>
                <p:cNvSpPr/>
                <p:nvPr/>
              </p:nvSpPr>
              <p:spPr>
                <a:xfrm>
                  <a:off x="6252959" y="2503127"/>
                  <a:ext cx="81900" cy="819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38" name="Google Shape;3238;g1f5d965ad35_0_3244"/>
                <p:cNvSpPr/>
                <p:nvPr/>
              </p:nvSpPr>
              <p:spPr>
                <a:xfrm>
                  <a:off x="6252959" y="3221617"/>
                  <a:ext cx="81900" cy="819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39" name="Google Shape;3239;g1f5d965ad35_0_3244"/>
                <p:cNvSpPr/>
                <p:nvPr/>
              </p:nvSpPr>
              <p:spPr>
                <a:xfrm>
                  <a:off x="6252959" y="3940107"/>
                  <a:ext cx="81900" cy="8190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0" name="Google Shape;3240;g1f5d965ad35_0_3244"/>
                <p:cNvSpPr/>
                <p:nvPr/>
              </p:nvSpPr>
              <p:spPr>
                <a:xfrm>
                  <a:off x="6252959" y="1066147"/>
                  <a:ext cx="81900" cy="819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3241" name="Google Shape;3241;g1f5d965ad35_0_3244"/>
              <p:cNvGrpSpPr/>
              <p:nvPr/>
            </p:nvGrpSpPr>
            <p:grpSpPr>
              <a:xfrm>
                <a:off x="2801099" y="1066147"/>
                <a:ext cx="81900" cy="2955860"/>
                <a:chOff x="2801099" y="1066147"/>
                <a:chExt cx="81900" cy="2955860"/>
              </a:xfrm>
            </p:grpSpPr>
            <p:sp>
              <p:nvSpPr>
                <p:cNvPr id="3242" name="Google Shape;3242;g1f5d965ad35_0_3244"/>
                <p:cNvSpPr/>
                <p:nvPr/>
              </p:nvSpPr>
              <p:spPr>
                <a:xfrm>
                  <a:off x="2801099" y="1784637"/>
                  <a:ext cx="81900" cy="819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3" name="Google Shape;3243;g1f5d965ad35_0_3244"/>
                <p:cNvSpPr/>
                <p:nvPr/>
              </p:nvSpPr>
              <p:spPr>
                <a:xfrm>
                  <a:off x="2801099" y="2503127"/>
                  <a:ext cx="81900" cy="819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4" name="Google Shape;3244;g1f5d965ad35_0_3244"/>
                <p:cNvSpPr/>
                <p:nvPr/>
              </p:nvSpPr>
              <p:spPr>
                <a:xfrm>
                  <a:off x="2801099" y="3221617"/>
                  <a:ext cx="81900" cy="81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5" name="Google Shape;3245;g1f5d965ad35_0_3244"/>
                <p:cNvSpPr/>
                <p:nvPr/>
              </p:nvSpPr>
              <p:spPr>
                <a:xfrm>
                  <a:off x="2801099" y="3940107"/>
                  <a:ext cx="81900" cy="819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6" name="Google Shape;3246;g1f5d965ad35_0_3244"/>
                <p:cNvSpPr/>
                <p:nvPr/>
              </p:nvSpPr>
              <p:spPr>
                <a:xfrm>
                  <a:off x="2801099" y="1066147"/>
                  <a:ext cx="81900" cy="8190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3247" name="Google Shape;3247;g1f5d965ad35_0_3244"/>
            <p:cNvGrpSpPr/>
            <p:nvPr/>
          </p:nvGrpSpPr>
          <p:grpSpPr>
            <a:xfrm>
              <a:off x="2975974" y="1114414"/>
              <a:ext cx="3184487" cy="3185215"/>
              <a:chOff x="2908735" y="1068601"/>
              <a:chExt cx="3326530" cy="3327290"/>
            </a:xfrm>
          </p:grpSpPr>
          <p:sp>
            <p:nvSpPr>
              <p:cNvPr id="3248" name="Google Shape;3248;g1f5d965ad35_0_3244"/>
              <p:cNvSpPr/>
              <p:nvPr/>
            </p:nvSpPr>
            <p:spPr>
              <a:xfrm>
                <a:off x="2908735" y="1068601"/>
                <a:ext cx="3326530" cy="332729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49" name="Google Shape;3249;g1f5d965ad35_0_3244"/>
              <p:cNvSpPr/>
              <p:nvPr/>
            </p:nvSpPr>
            <p:spPr>
              <a:xfrm>
                <a:off x="3510752" y="1490314"/>
                <a:ext cx="1060349" cy="1239952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0" name="Google Shape;3250;g1f5d965ad35_0_3244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1" name="Google Shape;3251;g1f5d965ad35_0_3244"/>
              <p:cNvSpPr/>
              <p:nvPr/>
            </p:nvSpPr>
            <p:spPr>
              <a:xfrm>
                <a:off x="3519391" y="2733867"/>
                <a:ext cx="1051710" cy="1244274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2" name="Google Shape;3252;g1f5d965ad35_0_3244"/>
              <p:cNvSpPr/>
              <p:nvPr/>
            </p:nvSpPr>
            <p:spPr>
              <a:xfrm>
                <a:off x="4162942" y="1398533"/>
                <a:ext cx="806958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3" name="Google Shape;3253;g1f5d965ad35_0_3244"/>
              <p:cNvSpPr/>
              <p:nvPr/>
            </p:nvSpPr>
            <p:spPr>
              <a:xfrm>
                <a:off x="3264202" y="2732066"/>
                <a:ext cx="1306180" cy="773125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4" name="Google Shape;3254;g1f5d965ad35_0_3244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5" name="Google Shape;3255;g1f5d965ad35_0_3244"/>
              <p:cNvSpPr/>
              <p:nvPr/>
            </p:nvSpPr>
            <p:spPr>
              <a:xfrm>
                <a:off x="4574699" y="2727029"/>
                <a:ext cx="1306900" cy="768807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6" name="Google Shape;3256;g1f5d965ad35_0_3244"/>
              <p:cNvSpPr/>
              <p:nvPr/>
            </p:nvSpPr>
            <p:spPr>
              <a:xfrm>
                <a:off x="4572900" y="1485996"/>
                <a:ext cx="1052789" cy="1244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7" name="Google Shape;3257;g1f5d965ad35_0_3244"/>
              <p:cNvSpPr/>
              <p:nvPr/>
            </p:nvSpPr>
            <p:spPr>
              <a:xfrm>
                <a:off x="4574699" y="2733147"/>
                <a:ext cx="1059268" cy="1240672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8" name="Google Shape;3258;g1f5d965ad35_0_3244"/>
              <p:cNvSpPr/>
              <p:nvPr/>
            </p:nvSpPr>
            <p:spPr>
              <a:xfrm>
                <a:off x="4174099" y="2733867"/>
                <a:ext cx="807678" cy="1332816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9" name="Google Shape;3259;g1f5d965ad35_0_3244"/>
              <p:cNvSpPr/>
              <p:nvPr/>
            </p:nvSpPr>
            <p:spPr>
              <a:xfrm>
                <a:off x="4369541" y="1554021"/>
                <a:ext cx="405600" cy="4056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0" name="Google Shape;3260;g1f5d965ad35_0_3244"/>
              <p:cNvSpPr/>
              <p:nvPr/>
            </p:nvSpPr>
            <p:spPr>
              <a:xfrm>
                <a:off x="3770260" y="1712390"/>
                <a:ext cx="459988" cy="459269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1" name="Google Shape;3261;g1f5d965ad35_0_3244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2" name="Google Shape;3262;g1f5d965ad35_0_3244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3" name="Google Shape;3263;g1f5d965ad35_0_3244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4" name="Google Shape;3264;g1f5d965ad35_0_3244"/>
              <p:cNvSpPr/>
              <p:nvPr/>
            </p:nvSpPr>
            <p:spPr>
              <a:xfrm>
                <a:off x="4366301" y="3500155"/>
                <a:ext cx="405600" cy="4056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5" name="Google Shape;3265;g1f5d965ad35_0_3244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6" name="Google Shape;3266;g1f5d965ad35_0_3244"/>
              <p:cNvSpPr/>
              <p:nvPr/>
            </p:nvSpPr>
            <p:spPr>
              <a:xfrm>
                <a:off x="5268641" y="2805132"/>
                <a:ext cx="454949" cy="454228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7" name="Google Shape;3267;g1f5d965ad35_0_3244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8" name="Google Shape;3268;g1f5d965ad35_0_3244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9" name="Google Shape;3269;g1f5d965ad35_0_3244"/>
              <p:cNvSpPr/>
              <p:nvPr/>
            </p:nvSpPr>
            <p:spPr>
              <a:xfrm>
                <a:off x="3910179" y="2033807"/>
                <a:ext cx="1323642" cy="1396878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69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0" name="Google Shape;3270;g1f5d965ad35_0_3244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1" name="Google Shape;3271;g1f5d965ad35_0_3244"/>
              <p:cNvSpPr/>
              <p:nvPr/>
            </p:nvSpPr>
            <p:spPr>
              <a:xfrm>
                <a:off x="4717797" y="2279886"/>
                <a:ext cx="228873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2" name="Google Shape;3272;g1f5d965ad35_0_3244"/>
              <p:cNvSpPr/>
              <p:nvPr/>
            </p:nvSpPr>
            <p:spPr>
              <a:xfrm>
                <a:off x="4191056" y="2282423"/>
                <a:ext cx="228631" cy="181261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3" name="Google Shape;3273;g1f5d965ad35_0_3244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4" name="Google Shape;3274;g1f5d965ad35_0_3244"/>
              <p:cNvSpPr/>
              <p:nvPr/>
            </p:nvSpPr>
            <p:spPr>
              <a:xfrm>
                <a:off x="4094739" y="2461992"/>
                <a:ext cx="109965" cy="261861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5" name="Google Shape;3275;g1f5d965ad35_0_3244"/>
              <p:cNvSpPr/>
              <p:nvPr/>
            </p:nvSpPr>
            <p:spPr>
              <a:xfrm>
                <a:off x="4938447" y="2741738"/>
                <a:ext cx="110811" cy="258477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6" name="Google Shape;3276;g1f5d965ad35_0_3244"/>
              <p:cNvSpPr/>
              <p:nvPr/>
            </p:nvSpPr>
            <p:spPr>
              <a:xfrm>
                <a:off x="4094742" y="2747174"/>
                <a:ext cx="113108" cy="25932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7" name="Google Shape;3277;g1f5d965ad35_0_3244"/>
              <p:cNvSpPr/>
              <p:nvPr/>
            </p:nvSpPr>
            <p:spPr>
              <a:xfrm>
                <a:off x="4720940" y="3001909"/>
                <a:ext cx="227785" cy="179329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8" name="Google Shape;3278;g1f5d965ad35_0_3244"/>
              <p:cNvSpPr/>
              <p:nvPr/>
            </p:nvSpPr>
            <p:spPr>
              <a:xfrm>
                <a:off x="4193596" y="3003842"/>
                <a:ext cx="231287" cy="179329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9" name="Google Shape;3279;g1f5d965ad35_0_3244"/>
              <p:cNvSpPr/>
              <p:nvPr/>
            </p:nvSpPr>
            <p:spPr>
              <a:xfrm>
                <a:off x="4437686" y="3157542"/>
                <a:ext cx="269838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280" name="Google Shape;3280;g1f5d965ad35_0_3244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1" name="Google Shape;3281;g1f5d965ad35_0_3244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2" name="Google Shape;3282;g1f5d965ad35_0_3244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3" name="Google Shape;3283;g1f5d965ad35_0_3244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4" name="Google Shape;3284;g1f5d965ad35_0_3244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5" name="Google Shape;3285;g1f5d965ad35_0_3244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6" name="Google Shape;3286;g1f5d965ad35_0_3244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7" name="Google Shape;3287;g1f5d965ad35_0_3244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8" name="Google Shape;3288;g1f5d965ad35_0_3244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9" name="Google Shape;3289;g1f5d965ad35_0_3244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3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1" name="Google Shape;3291;g1f5d965ad35_0_330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292" name="Google Shape;3292;g1f5d965ad35_0_330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3" name="Google Shape;3293;g1f5d965ad35_0_330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3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5" name="Google Shape;3295;g1f5d965ad35_0_3309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3296" name="Google Shape;3296;g1f5d965ad35_0_3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97" name="Google Shape;3297;g1f5d965ad35_0_3309"/>
          <p:cNvGrpSpPr/>
          <p:nvPr/>
        </p:nvGrpSpPr>
        <p:grpSpPr>
          <a:xfrm>
            <a:off x="2263140" y="1653932"/>
            <a:ext cx="4747200" cy="831000"/>
            <a:chOff x="2263140" y="1779657"/>
            <a:chExt cx="4747200" cy="831000"/>
          </a:xfrm>
        </p:grpSpPr>
        <p:cxnSp>
          <p:nvCxnSpPr>
            <p:cNvPr id="3298" name="Google Shape;3298;g1f5d965ad35_0_3309"/>
            <p:cNvCxnSpPr/>
            <p:nvPr/>
          </p:nvCxnSpPr>
          <p:spPr>
            <a:xfrm>
              <a:off x="2263140" y="2042160"/>
              <a:ext cx="4747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299" name="Google Shape;3299;g1f5d965ad35_0_3309"/>
            <p:cNvSpPr txBox="1"/>
            <p:nvPr/>
          </p:nvSpPr>
          <p:spPr>
            <a:xfrm>
              <a:off x="4385310" y="1779657"/>
              <a:ext cx="502800" cy="83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00" name="Google Shape;3300;g1f5d965ad35_0_3309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3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2" name="Google Shape;3302;g1f5d965ad35_0_3316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3303" name="Google Shape;3303;g1f5d965ad35_0_33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04" name="Google Shape;3304;g1f5d965ad35_0_3316"/>
          <p:cNvGrpSpPr/>
          <p:nvPr/>
        </p:nvGrpSpPr>
        <p:grpSpPr>
          <a:xfrm>
            <a:off x="2263140" y="1653932"/>
            <a:ext cx="4747200" cy="831000"/>
            <a:chOff x="2263140" y="1779657"/>
            <a:chExt cx="4747200" cy="831000"/>
          </a:xfrm>
        </p:grpSpPr>
        <p:cxnSp>
          <p:nvCxnSpPr>
            <p:cNvPr id="3305" name="Google Shape;3305;g1f5d965ad35_0_3316"/>
            <p:cNvCxnSpPr/>
            <p:nvPr/>
          </p:nvCxnSpPr>
          <p:spPr>
            <a:xfrm>
              <a:off x="2263140" y="2042160"/>
              <a:ext cx="474720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306" name="Google Shape;3306;g1f5d965ad35_0_3316"/>
            <p:cNvSpPr txBox="1"/>
            <p:nvPr/>
          </p:nvSpPr>
          <p:spPr>
            <a:xfrm>
              <a:off x="4385310" y="1779657"/>
              <a:ext cx="502800" cy="83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07" name="Google Shape;3307;g1f5d965ad35_0_3316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3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9" name="Google Shape;3309;g1f5d965ad35_0_3323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3310" name="Google Shape;3310;g1f5d965ad35_0_332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11" name="Google Shape;3311;g1f5d965ad35_0_3323"/>
          <p:cNvGrpSpPr/>
          <p:nvPr/>
        </p:nvGrpSpPr>
        <p:grpSpPr>
          <a:xfrm>
            <a:off x="2263140" y="1653932"/>
            <a:ext cx="4747200" cy="831000"/>
            <a:chOff x="2263140" y="1779657"/>
            <a:chExt cx="4747200" cy="831000"/>
          </a:xfrm>
        </p:grpSpPr>
        <p:cxnSp>
          <p:nvCxnSpPr>
            <p:cNvPr id="3312" name="Google Shape;3312;g1f5d965ad35_0_3323"/>
            <p:cNvCxnSpPr/>
            <p:nvPr/>
          </p:nvCxnSpPr>
          <p:spPr>
            <a:xfrm>
              <a:off x="2263140" y="2042160"/>
              <a:ext cx="4747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313" name="Google Shape;3313;g1f5d965ad35_0_3323"/>
            <p:cNvSpPr txBox="1"/>
            <p:nvPr/>
          </p:nvSpPr>
          <p:spPr>
            <a:xfrm>
              <a:off x="4385310" y="1779657"/>
              <a:ext cx="502800" cy="83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14" name="Google Shape;3314;g1f5d965ad35_0_3323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3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6" name="Google Shape;3316;g1f5d965ad35_0_3330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3317" name="Google Shape;3317;g1f5d965ad35_0_33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18" name="Google Shape;3318;g1f5d965ad35_0_3330"/>
          <p:cNvGrpSpPr/>
          <p:nvPr/>
        </p:nvGrpSpPr>
        <p:grpSpPr>
          <a:xfrm>
            <a:off x="1403060" y="1183590"/>
            <a:ext cx="6337800" cy="1569900"/>
            <a:chOff x="1492092" y="1002130"/>
            <a:chExt cx="6337800" cy="1569900"/>
          </a:xfrm>
        </p:grpSpPr>
        <p:cxnSp>
          <p:nvCxnSpPr>
            <p:cNvPr id="3319" name="Google Shape;3319;g1f5d965ad35_0_3330"/>
            <p:cNvCxnSpPr/>
            <p:nvPr/>
          </p:nvCxnSpPr>
          <p:spPr>
            <a:xfrm>
              <a:off x="1492092" y="1449493"/>
              <a:ext cx="63378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320" name="Google Shape;3320;g1f5d965ad35_0_3330"/>
            <p:cNvSpPr txBox="1"/>
            <p:nvPr/>
          </p:nvSpPr>
          <p:spPr>
            <a:xfrm>
              <a:off x="4302597" y="1002130"/>
              <a:ext cx="717000" cy="1569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321" name="Google Shape;3321;g1f5d965ad35_0_3330"/>
          <p:cNvGrpSpPr/>
          <p:nvPr/>
        </p:nvGrpSpPr>
        <p:grpSpPr>
          <a:xfrm>
            <a:off x="1492092" y="3662045"/>
            <a:ext cx="6159900" cy="71100"/>
            <a:chOff x="2145983" y="2931954"/>
            <a:chExt cx="6159900" cy="71100"/>
          </a:xfrm>
        </p:grpSpPr>
        <p:sp>
          <p:nvSpPr>
            <p:cNvPr id="3322" name="Google Shape;3322;g1f5d965ad35_0_3330"/>
            <p:cNvSpPr/>
            <p:nvPr/>
          </p:nvSpPr>
          <p:spPr>
            <a:xfrm>
              <a:off x="2145983" y="2931954"/>
              <a:ext cx="6159900" cy="711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23" name="Google Shape;3323;g1f5d965ad35_0_3330"/>
            <p:cNvSpPr/>
            <p:nvPr/>
          </p:nvSpPr>
          <p:spPr>
            <a:xfrm>
              <a:off x="3869954" y="2931954"/>
              <a:ext cx="2712000" cy="7110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24" name="Google Shape;3324;g1f5d965ad35_0_3330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3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6" name="Google Shape;3326;g1f5d965ad35_0_3340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27" name="Google Shape;3327;g1f5d965ad35_0_3340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28" name="Google Shape;3328;g1f5d965ad35_0_3340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29" name="Google Shape;3329;g1f5d965ad35_0_334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30" name="Google Shape;3330;g1f5d965ad35_0_3340"/>
          <p:cNvGrpSpPr/>
          <p:nvPr/>
        </p:nvGrpSpPr>
        <p:grpSpPr>
          <a:xfrm>
            <a:off x="904014" y="1546992"/>
            <a:ext cx="7498224" cy="2134087"/>
            <a:chOff x="822734" y="1506352"/>
            <a:chExt cx="7498224" cy="2134087"/>
          </a:xfrm>
        </p:grpSpPr>
        <p:sp>
          <p:nvSpPr>
            <p:cNvPr id="3331" name="Google Shape;3331;g1f5d965ad35_0_3340"/>
            <p:cNvSpPr/>
            <p:nvPr/>
          </p:nvSpPr>
          <p:spPr>
            <a:xfrm rot="-59522">
              <a:off x="950038" y="1680689"/>
              <a:ext cx="7354421" cy="1896239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3332" name="Google Shape;3332;g1f5d965ad35_0_3340"/>
            <p:cNvGrpSpPr/>
            <p:nvPr/>
          </p:nvGrpSpPr>
          <p:grpSpPr>
            <a:xfrm>
              <a:off x="822734" y="1506352"/>
              <a:ext cx="7394841" cy="2000585"/>
              <a:chOff x="1565910" y="1469153"/>
              <a:chExt cx="6082284" cy="2049780"/>
            </a:xfrm>
          </p:grpSpPr>
          <p:sp>
            <p:nvSpPr>
              <p:cNvPr id="3333" name="Google Shape;3333;g1f5d965ad35_0_3340"/>
              <p:cNvSpPr/>
              <p:nvPr/>
            </p:nvSpPr>
            <p:spPr>
              <a:xfrm rot="-60305">
                <a:off x="1582495" y="1522058"/>
                <a:ext cx="6049115" cy="194397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334" name="Google Shape;3334;g1f5d965ad35_0_3340"/>
              <p:cNvSpPr/>
              <p:nvPr/>
            </p:nvSpPr>
            <p:spPr>
              <a:xfrm rot="61272">
                <a:off x="1629380" y="1538679"/>
                <a:ext cx="5953632" cy="191328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335" name="Google Shape;3335;g1f5d965ad35_0_3340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4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3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7" name="Google Shape;3337;g1f5d965ad35_0_3351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38" name="Google Shape;3338;g1f5d965ad35_0_335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39" name="Google Shape;3339;g1f5d965ad35_0_335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40" name="Google Shape;3340;g1f5d965ad35_0_335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41" name="Google Shape;3341;g1f5d965ad35_0_3351"/>
          <p:cNvGrpSpPr/>
          <p:nvPr/>
        </p:nvGrpSpPr>
        <p:grpSpPr>
          <a:xfrm>
            <a:off x="904014" y="1546992"/>
            <a:ext cx="7498224" cy="2134087"/>
            <a:chOff x="822734" y="1506352"/>
            <a:chExt cx="7498224" cy="2134087"/>
          </a:xfrm>
        </p:grpSpPr>
        <p:sp>
          <p:nvSpPr>
            <p:cNvPr id="3342" name="Google Shape;3342;g1f5d965ad35_0_3351"/>
            <p:cNvSpPr/>
            <p:nvPr/>
          </p:nvSpPr>
          <p:spPr>
            <a:xfrm rot="-59522">
              <a:off x="950038" y="1680689"/>
              <a:ext cx="7354421" cy="1896239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3343" name="Google Shape;3343;g1f5d965ad35_0_3351"/>
            <p:cNvGrpSpPr/>
            <p:nvPr/>
          </p:nvGrpSpPr>
          <p:grpSpPr>
            <a:xfrm>
              <a:off x="822734" y="1506352"/>
              <a:ext cx="7394841" cy="2000585"/>
              <a:chOff x="1565910" y="1469153"/>
              <a:chExt cx="6082284" cy="2049780"/>
            </a:xfrm>
          </p:grpSpPr>
          <p:sp>
            <p:nvSpPr>
              <p:cNvPr id="3344" name="Google Shape;3344;g1f5d965ad35_0_3351"/>
              <p:cNvSpPr/>
              <p:nvPr/>
            </p:nvSpPr>
            <p:spPr>
              <a:xfrm rot="-60305">
                <a:off x="1582495" y="1522058"/>
                <a:ext cx="6049115" cy="194397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345" name="Google Shape;3345;g1f5d965ad35_0_3351"/>
              <p:cNvSpPr/>
              <p:nvPr/>
            </p:nvSpPr>
            <p:spPr>
              <a:xfrm rot="61272">
                <a:off x="1629380" y="1538679"/>
                <a:ext cx="5953632" cy="191328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346" name="Google Shape;3346;g1f5d965ad35_0_3351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4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8" name="Google Shape;3348;g1f5d965ad35_0_3362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49" name="Google Shape;3349;g1f5d965ad35_0_336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50" name="Google Shape;3350;g1f5d965ad35_0_336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51" name="Google Shape;3351;g1f5d965ad35_0_336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52" name="Google Shape;3352;g1f5d965ad35_0_3362"/>
          <p:cNvGrpSpPr/>
          <p:nvPr/>
        </p:nvGrpSpPr>
        <p:grpSpPr>
          <a:xfrm>
            <a:off x="904014" y="1546992"/>
            <a:ext cx="7498224" cy="2134087"/>
            <a:chOff x="822734" y="1506352"/>
            <a:chExt cx="7498224" cy="2134087"/>
          </a:xfrm>
        </p:grpSpPr>
        <p:sp>
          <p:nvSpPr>
            <p:cNvPr id="3353" name="Google Shape;3353;g1f5d965ad35_0_3362"/>
            <p:cNvSpPr/>
            <p:nvPr/>
          </p:nvSpPr>
          <p:spPr>
            <a:xfrm rot="-59522">
              <a:off x="950038" y="1680689"/>
              <a:ext cx="7354421" cy="1896239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3354" name="Google Shape;3354;g1f5d965ad35_0_3362"/>
            <p:cNvGrpSpPr/>
            <p:nvPr/>
          </p:nvGrpSpPr>
          <p:grpSpPr>
            <a:xfrm>
              <a:off x="822734" y="1506352"/>
              <a:ext cx="7394841" cy="2000585"/>
              <a:chOff x="1565910" y="1469153"/>
              <a:chExt cx="6082284" cy="2049780"/>
            </a:xfrm>
          </p:grpSpPr>
          <p:sp>
            <p:nvSpPr>
              <p:cNvPr id="3355" name="Google Shape;3355;g1f5d965ad35_0_3362"/>
              <p:cNvSpPr/>
              <p:nvPr/>
            </p:nvSpPr>
            <p:spPr>
              <a:xfrm rot="-60305">
                <a:off x="1582495" y="1522058"/>
                <a:ext cx="6049115" cy="194397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356" name="Google Shape;3356;g1f5d965ad35_0_3362"/>
              <p:cNvSpPr/>
              <p:nvPr/>
            </p:nvSpPr>
            <p:spPr>
              <a:xfrm rot="61272">
                <a:off x="1629380" y="1538679"/>
                <a:ext cx="5953632" cy="191328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357" name="Google Shape;3357;g1f5d965ad35_0_3362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4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3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9" name="Google Shape;3359;g1f5d965ad35_0_3373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60" name="Google Shape;3360;g1f5d965ad35_0_3373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61" name="Google Shape;3361;g1f5d965ad35_0_3373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62" name="Google Shape;3362;g1f5d965ad35_0_337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363" name="Google Shape;3363;g1f5d965ad35_0_3373"/>
          <p:cNvSpPr/>
          <p:nvPr/>
        </p:nvSpPr>
        <p:spPr>
          <a:xfrm>
            <a:off x="1893911" y="1825943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64" name="Google Shape;3364;g1f5d965ad35_0_3373"/>
          <p:cNvSpPr/>
          <p:nvPr/>
        </p:nvSpPr>
        <p:spPr>
          <a:xfrm>
            <a:off x="2222565" y="2127950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65" name="Google Shape;3365;g1f5d965ad35_0_3373"/>
          <p:cNvSpPr/>
          <p:nvPr/>
        </p:nvSpPr>
        <p:spPr>
          <a:xfrm>
            <a:off x="2058238" y="1976946"/>
            <a:ext cx="5027400" cy="1212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3366" name="Google Shape;3366;g1f5d965ad35_0_3373"/>
          <p:cNvGrpSpPr/>
          <p:nvPr/>
        </p:nvGrpSpPr>
        <p:grpSpPr>
          <a:xfrm>
            <a:off x="1985011" y="1602036"/>
            <a:ext cx="502800" cy="45600"/>
            <a:chOff x="1985011" y="1602036"/>
            <a:chExt cx="502800" cy="45600"/>
          </a:xfrm>
        </p:grpSpPr>
        <p:sp>
          <p:nvSpPr>
            <p:cNvPr id="3367" name="Google Shape;3367;g1f5d965ad35_0_3373"/>
            <p:cNvSpPr/>
            <p:nvPr/>
          </p:nvSpPr>
          <p:spPr>
            <a:xfrm>
              <a:off x="19850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68" name="Google Shape;3368;g1f5d965ad35_0_3373"/>
            <p:cNvSpPr/>
            <p:nvPr/>
          </p:nvSpPr>
          <p:spPr>
            <a:xfrm>
              <a:off x="21374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69" name="Google Shape;3369;g1f5d965ad35_0_3373"/>
            <p:cNvSpPr/>
            <p:nvPr/>
          </p:nvSpPr>
          <p:spPr>
            <a:xfrm>
              <a:off x="22898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0" name="Google Shape;3370;g1f5d965ad35_0_3373"/>
            <p:cNvSpPr/>
            <p:nvPr/>
          </p:nvSpPr>
          <p:spPr>
            <a:xfrm>
              <a:off x="24422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371" name="Google Shape;3371;g1f5d965ad35_0_3373"/>
          <p:cNvGrpSpPr/>
          <p:nvPr/>
        </p:nvGrpSpPr>
        <p:grpSpPr>
          <a:xfrm>
            <a:off x="6656071" y="3518606"/>
            <a:ext cx="502800" cy="45600"/>
            <a:chOff x="6656071" y="3518606"/>
            <a:chExt cx="502800" cy="45600"/>
          </a:xfrm>
        </p:grpSpPr>
        <p:sp>
          <p:nvSpPr>
            <p:cNvPr id="3372" name="Google Shape;3372;g1f5d965ad35_0_3373"/>
            <p:cNvSpPr/>
            <p:nvPr/>
          </p:nvSpPr>
          <p:spPr>
            <a:xfrm>
              <a:off x="66560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3" name="Google Shape;3373;g1f5d965ad35_0_3373"/>
            <p:cNvSpPr/>
            <p:nvPr/>
          </p:nvSpPr>
          <p:spPr>
            <a:xfrm>
              <a:off x="68084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4" name="Google Shape;3374;g1f5d965ad35_0_3373"/>
            <p:cNvSpPr/>
            <p:nvPr/>
          </p:nvSpPr>
          <p:spPr>
            <a:xfrm>
              <a:off x="69608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5" name="Google Shape;3375;g1f5d965ad35_0_3373"/>
            <p:cNvSpPr/>
            <p:nvPr/>
          </p:nvSpPr>
          <p:spPr>
            <a:xfrm>
              <a:off x="71132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76" name="Google Shape;3376;g1f5d965ad35_0_3373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2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3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8" name="Google Shape;3378;g1f5d965ad35_0_3392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79" name="Google Shape;3379;g1f5d965ad35_0_339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80" name="Google Shape;3380;g1f5d965ad35_0_339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81" name="Google Shape;3381;g1f5d965ad35_0_339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382" name="Google Shape;3382;g1f5d965ad35_0_3392"/>
          <p:cNvSpPr/>
          <p:nvPr/>
        </p:nvSpPr>
        <p:spPr>
          <a:xfrm>
            <a:off x="1893911" y="1825943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83" name="Google Shape;3383;g1f5d965ad35_0_3392"/>
          <p:cNvSpPr/>
          <p:nvPr/>
        </p:nvSpPr>
        <p:spPr>
          <a:xfrm>
            <a:off x="2222565" y="2127950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84" name="Google Shape;3384;g1f5d965ad35_0_3392"/>
          <p:cNvSpPr/>
          <p:nvPr/>
        </p:nvSpPr>
        <p:spPr>
          <a:xfrm>
            <a:off x="2058238" y="1976946"/>
            <a:ext cx="5027400" cy="1212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3385" name="Google Shape;3385;g1f5d965ad35_0_3392"/>
          <p:cNvGrpSpPr/>
          <p:nvPr/>
        </p:nvGrpSpPr>
        <p:grpSpPr>
          <a:xfrm>
            <a:off x="1985011" y="1602036"/>
            <a:ext cx="502800" cy="45600"/>
            <a:chOff x="1985011" y="1602036"/>
            <a:chExt cx="502800" cy="45600"/>
          </a:xfrm>
        </p:grpSpPr>
        <p:sp>
          <p:nvSpPr>
            <p:cNvPr id="3386" name="Google Shape;3386;g1f5d965ad35_0_3392"/>
            <p:cNvSpPr/>
            <p:nvPr/>
          </p:nvSpPr>
          <p:spPr>
            <a:xfrm>
              <a:off x="19850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87" name="Google Shape;3387;g1f5d965ad35_0_3392"/>
            <p:cNvSpPr/>
            <p:nvPr/>
          </p:nvSpPr>
          <p:spPr>
            <a:xfrm>
              <a:off x="21374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88" name="Google Shape;3388;g1f5d965ad35_0_3392"/>
            <p:cNvSpPr/>
            <p:nvPr/>
          </p:nvSpPr>
          <p:spPr>
            <a:xfrm>
              <a:off x="22898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89" name="Google Shape;3389;g1f5d965ad35_0_3392"/>
            <p:cNvSpPr/>
            <p:nvPr/>
          </p:nvSpPr>
          <p:spPr>
            <a:xfrm>
              <a:off x="24422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390" name="Google Shape;3390;g1f5d965ad35_0_3392"/>
          <p:cNvGrpSpPr/>
          <p:nvPr/>
        </p:nvGrpSpPr>
        <p:grpSpPr>
          <a:xfrm>
            <a:off x="6656071" y="3518606"/>
            <a:ext cx="502800" cy="45600"/>
            <a:chOff x="6656071" y="3518606"/>
            <a:chExt cx="502800" cy="45600"/>
          </a:xfrm>
        </p:grpSpPr>
        <p:sp>
          <p:nvSpPr>
            <p:cNvPr id="3391" name="Google Shape;3391;g1f5d965ad35_0_3392"/>
            <p:cNvSpPr/>
            <p:nvPr/>
          </p:nvSpPr>
          <p:spPr>
            <a:xfrm>
              <a:off x="66560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92" name="Google Shape;3392;g1f5d965ad35_0_3392"/>
            <p:cNvSpPr/>
            <p:nvPr/>
          </p:nvSpPr>
          <p:spPr>
            <a:xfrm>
              <a:off x="68084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93" name="Google Shape;3393;g1f5d965ad35_0_3392"/>
            <p:cNvSpPr/>
            <p:nvPr/>
          </p:nvSpPr>
          <p:spPr>
            <a:xfrm>
              <a:off x="69608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94" name="Google Shape;3394;g1f5d965ad35_0_3392"/>
            <p:cNvSpPr/>
            <p:nvPr/>
          </p:nvSpPr>
          <p:spPr>
            <a:xfrm>
              <a:off x="71132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95" name="Google Shape;3395;g1f5d965ad35_0_3392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2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3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7" name="Google Shape;3397;g1f5d965ad35_0_3411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98" name="Google Shape;3398;g1f5d965ad35_0_341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99" name="Google Shape;3399;g1f5d965ad35_0_341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400" name="Google Shape;3400;g1f5d965ad35_0_341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01" name="Google Shape;3401;g1f5d965ad35_0_3411"/>
          <p:cNvSpPr/>
          <p:nvPr/>
        </p:nvSpPr>
        <p:spPr>
          <a:xfrm>
            <a:off x="1893911" y="1825943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02" name="Google Shape;3402;g1f5d965ad35_0_3411"/>
          <p:cNvSpPr/>
          <p:nvPr/>
        </p:nvSpPr>
        <p:spPr>
          <a:xfrm>
            <a:off x="2222565" y="2127950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03" name="Google Shape;3403;g1f5d965ad35_0_3411"/>
          <p:cNvSpPr/>
          <p:nvPr/>
        </p:nvSpPr>
        <p:spPr>
          <a:xfrm>
            <a:off x="2058238" y="1976946"/>
            <a:ext cx="5027400" cy="1212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3404" name="Google Shape;3404;g1f5d965ad35_0_3411"/>
          <p:cNvGrpSpPr/>
          <p:nvPr/>
        </p:nvGrpSpPr>
        <p:grpSpPr>
          <a:xfrm>
            <a:off x="1985011" y="1602036"/>
            <a:ext cx="502800" cy="45600"/>
            <a:chOff x="1985011" y="1602036"/>
            <a:chExt cx="502800" cy="45600"/>
          </a:xfrm>
        </p:grpSpPr>
        <p:sp>
          <p:nvSpPr>
            <p:cNvPr id="3405" name="Google Shape;3405;g1f5d965ad35_0_3411"/>
            <p:cNvSpPr/>
            <p:nvPr/>
          </p:nvSpPr>
          <p:spPr>
            <a:xfrm>
              <a:off x="19850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06" name="Google Shape;3406;g1f5d965ad35_0_3411"/>
            <p:cNvSpPr/>
            <p:nvPr/>
          </p:nvSpPr>
          <p:spPr>
            <a:xfrm>
              <a:off x="21374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07" name="Google Shape;3407;g1f5d965ad35_0_3411"/>
            <p:cNvSpPr/>
            <p:nvPr/>
          </p:nvSpPr>
          <p:spPr>
            <a:xfrm>
              <a:off x="22898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08" name="Google Shape;3408;g1f5d965ad35_0_3411"/>
            <p:cNvSpPr/>
            <p:nvPr/>
          </p:nvSpPr>
          <p:spPr>
            <a:xfrm>
              <a:off x="24422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409" name="Google Shape;3409;g1f5d965ad35_0_3411"/>
          <p:cNvGrpSpPr/>
          <p:nvPr/>
        </p:nvGrpSpPr>
        <p:grpSpPr>
          <a:xfrm>
            <a:off x="6656071" y="3518606"/>
            <a:ext cx="502800" cy="45600"/>
            <a:chOff x="6656071" y="3518606"/>
            <a:chExt cx="502800" cy="45600"/>
          </a:xfrm>
        </p:grpSpPr>
        <p:sp>
          <p:nvSpPr>
            <p:cNvPr id="3410" name="Google Shape;3410;g1f5d965ad35_0_3411"/>
            <p:cNvSpPr/>
            <p:nvPr/>
          </p:nvSpPr>
          <p:spPr>
            <a:xfrm>
              <a:off x="66560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11" name="Google Shape;3411;g1f5d965ad35_0_3411"/>
            <p:cNvSpPr/>
            <p:nvPr/>
          </p:nvSpPr>
          <p:spPr>
            <a:xfrm>
              <a:off x="68084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12" name="Google Shape;3412;g1f5d965ad35_0_3411"/>
            <p:cNvSpPr/>
            <p:nvPr/>
          </p:nvSpPr>
          <p:spPr>
            <a:xfrm>
              <a:off x="69608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13" name="Google Shape;3413;g1f5d965ad35_0_3411"/>
            <p:cNvSpPr/>
            <p:nvPr/>
          </p:nvSpPr>
          <p:spPr>
            <a:xfrm>
              <a:off x="71132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414" name="Google Shape;3414;g1f5d965ad35_0_3411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2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iI8m4ekx8A=">
    <p:spTree>
      <p:nvGrpSpPr>
        <p:cNvPr id="1" name="Shape 3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6" name="Google Shape;3416;g1f5d965ad35_0_3430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3417" name="Google Shape;3417;g1f5d965ad35_0_34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18" name="Google Shape;3418;g1f5d965ad35_0_3430"/>
          <p:cNvSpPr/>
          <p:nvPr/>
        </p:nvSpPr>
        <p:spPr>
          <a:xfrm>
            <a:off x="1736279" y="1782808"/>
            <a:ext cx="1578000" cy="157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/>
          </a:p>
        </p:txBody>
      </p:sp>
      <p:sp>
        <p:nvSpPr>
          <p:cNvPr id="3419" name="Google Shape;3419;g1f5d965ad35_0_343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00" cy="61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20" name="Google Shape;3420;g1f5d965ad35_0_343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00" cy="109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vgiYbiaCY8E=">
    <p:spTree>
      <p:nvGrpSpPr>
        <p:cNvPr id="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g1f5d965ad35_0_3436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23" name="Google Shape;3423;g1f5d965ad35_0_3436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24" name="Google Shape;3424;g1f5d965ad35_0_3436"/>
          <p:cNvPicPr preferRelativeResize="0"/>
          <p:nvPr/>
        </p:nvPicPr>
        <p:blipFill rotWithShape="1">
          <a:blip r:embed="rId2">
            <a:alphaModFix/>
          </a:blip>
          <a:srcRect l="6268" r="24765"/>
          <a:stretch/>
        </p:blipFill>
        <p:spPr>
          <a:xfrm>
            <a:off x="0" y="1166968"/>
            <a:ext cx="4113765" cy="3976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5" name="Google Shape;3425;g1f5d965ad35_0_343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26" name="Google Shape;3426;g1f5d965ad35_0_3436"/>
          <p:cNvGrpSpPr/>
          <p:nvPr/>
        </p:nvGrpSpPr>
        <p:grpSpPr>
          <a:xfrm>
            <a:off x="724005" y="301093"/>
            <a:ext cx="2665800" cy="542340"/>
            <a:chOff x="5567543" y="349969"/>
            <a:chExt cx="2665800" cy="542340"/>
          </a:xfrm>
        </p:grpSpPr>
        <p:sp>
          <p:nvSpPr>
            <p:cNvPr id="3427" name="Google Shape;3427;g1f5d965ad35_0_3436"/>
            <p:cNvSpPr txBox="1"/>
            <p:nvPr/>
          </p:nvSpPr>
          <p:spPr>
            <a:xfrm>
              <a:off x="5567543" y="349969"/>
              <a:ext cx="26658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3428" name="Google Shape;3428;g1f5d965ad35_0_3436"/>
            <p:cNvCxnSpPr/>
            <p:nvPr/>
          </p:nvCxnSpPr>
          <p:spPr>
            <a:xfrm>
              <a:off x="6426067" y="892309"/>
              <a:ext cx="948600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429" name="Google Shape;3429;g1f5d965ad35_0_3436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QuYVW4wTLQ=">
    <p:spTree>
      <p:nvGrpSpPr>
        <p:cNvPr id="1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1" name="Google Shape;3431;g1f5d965ad35_0_3445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32" name="Google Shape;3432;g1f5d965ad35_0_3445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33" name="Google Shape;3433;g1f5d965ad35_0_3445"/>
          <p:cNvPicPr preferRelativeResize="0"/>
          <p:nvPr/>
        </p:nvPicPr>
        <p:blipFill rotWithShape="1">
          <a:blip r:embed="rId2">
            <a:alphaModFix/>
          </a:blip>
          <a:srcRect l="6268" r="24765"/>
          <a:stretch/>
        </p:blipFill>
        <p:spPr>
          <a:xfrm>
            <a:off x="0" y="1166968"/>
            <a:ext cx="4113765" cy="3976530"/>
          </a:xfrm>
          <a:prstGeom prst="rect">
            <a:avLst/>
          </a:prstGeom>
          <a:noFill/>
          <a:ln>
            <a:noFill/>
          </a:ln>
        </p:spPr>
      </p:pic>
      <p:sp>
        <p:nvSpPr>
          <p:cNvPr id="3434" name="Google Shape;3434;g1f5d965ad35_0_3445"/>
          <p:cNvSpPr/>
          <p:nvPr/>
        </p:nvSpPr>
        <p:spPr>
          <a:xfrm>
            <a:off x="4113765" y="0"/>
            <a:ext cx="5030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5" name="Google Shape;3435;g1f5d965ad35_0_344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grpSp>
        <p:nvGrpSpPr>
          <p:cNvPr id="3436" name="Google Shape;3436;g1f5d965ad35_0_3445"/>
          <p:cNvGrpSpPr/>
          <p:nvPr/>
        </p:nvGrpSpPr>
        <p:grpSpPr>
          <a:xfrm>
            <a:off x="724005" y="301093"/>
            <a:ext cx="2665800" cy="542340"/>
            <a:chOff x="5567543" y="349969"/>
            <a:chExt cx="2665800" cy="542340"/>
          </a:xfrm>
        </p:grpSpPr>
        <p:sp>
          <p:nvSpPr>
            <p:cNvPr id="3437" name="Google Shape;3437;g1f5d965ad35_0_3445"/>
            <p:cNvSpPr txBox="1"/>
            <p:nvPr/>
          </p:nvSpPr>
          <p:spPr>
            <a:xfrm>
              <a:off x="5567543" y="349969"/>
              <a:ext cx="26658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3438" name="Google Shape;3438;g1f5d965ad35_0_3445"/>
            <p:cNvCxnSpPr/>
            <p:nvPr/>
          </p:nvCxnSpPr>
          <p:spPr>
            <a:xfrm>
              <a:off x="6426067" y="892309"/>
              <a:ext cx="948600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439" name="Google Shape;3439;g1f5d965ad35_0_3445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jULGZ8RR3U="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g1f5d965ad35_0_3455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42" name="Google Shape;3442;g1f5d965ad35_0_3455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43" name="Google Shape;3443;g1f5d965ad35_0_34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4" name="Google Shape;3444;g1f5d965ad35_0_3455"/>
          <p:cNvCxnSpPr/>
          <p:nvPr/>
        </p:nvCxnSpPr>
        <p:spPr>
          <a:xfrm>
            <a:off x="1582529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45" name="Google Shape;3445;g1f5d965ad35_0_3455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46" name="Google Shape;3446;g1f5d965ad35_0_345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sp>
        <p:nvSpPr>
          <p:cNvPr id="3447" name="Google Shape;3447;g1f5d965ad35_0_3455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VaDTAWBnBQk=">
    <p:spTree>
      <p:nvGrpSpPr>
        <p:cNvPr id="1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g1f5d965ad35_0_3463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50" name="Google Shape;3450;g1f5d965ad35_0_3463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1" name="Google Shape;3451;g1f5d965ad35_0_3463"/>
          <p:cNvSpPr/>
          <p:nvPr/>
        </p:nvSpPr>
        <p:spPr>
          <a:xfrm>
            <a:off x="4113765" y="0"/>
            <a:ext cx="5030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2" name="Google Shape;3452;g1f5d965ad35_0_3463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453" name="Google Shape;3453;g1f5d965ad35_0_346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4" name="Google Shape;3454;g1f5d965ad35_0_346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455" name="Google Shape;3455;g1f5d965ad35_0_3463"/>
          <p:cNvCxnSpPr/>
          <p:nvPr/>
        </p:nvCxnSpPr>
        <p:spPr>
          <a:xfrm>
            <a:off x="1582529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56" name="Google Shape;3456;g1f5d965ad35_0_346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1sf4Q5ZWGQ=">
    <p:spTree>
      <p:nvGrpSpPr>
        <p:cNvPr id="1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g1f5d965ad35_0_347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9" name="Google Shape;3459;g1f5d965ad35_0_347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460" name="Google Shape;3460;g1f5d965ad35_0_3472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800" cy="3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1" name="Google Shape;3461;g1f5d965ad35_0_3472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462" name="Google Shape;3462;g1f5d965ad35_0_3472"/>
          <p:cNvCxnSpPr/>
          <p:nvPr/>
        </p:nvCxnSpPr>
        <p:spPr>
          <a:xfrm>
            <a:off x="4097647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63" name="Google Shape;3463;g1f5d965ad35_0_3472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TcVCDMAs9U=">
    <p:spTree>
      <p:nvGrpSpPr>
        <p:cNvPr id="1" name="Shape 3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5" name="Google Shape;3465;g1f5d965ad35_0_347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6" name="Google Shape;3466;g1f5d965ad35_0_347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467" name="Google Shape;3467;g1f5d965ad35_0_3479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800" cy="3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8" name="Google Shape;3468;g1f5d965ad35_0_3479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469" name="Google Shape;3469;g1f5d965ad35_0_3479"/>
          <p:cNvCxnSpPr/>
          <p:nvPr/>
        </p:nvCxnSpPr>
        <p:spPr>
          <a:xfrm>
            <a:off x="4097647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70" name="Google Shape;3470;g1f5d965ad35_0_3479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J/7iBr1+Aw=">
    <p:spTree>
      <p:nvGrpSpPr>
        <p:cNvPr id="1" name="Shape 3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2" name="Google Shape;3472;g1f5d965ad35_0_34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73" name="Google Shape;3473;g1f5d965ad35_0_3486"/>
          <p:cNvSpPr/>
          <p:nvPr/>
        </p:nvSpPr>
        <p:spPr>
          <a:xfrm>
            <a:off x="-103694" y="1569006"/>
            <a:ext cx="4577100" cy="2004900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74" name="Google Shape;3474;g1f5d965ad35_0_3486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5" name="Google Shape;3475;g1f5d965ad35_0_3486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400" cy="9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476" name="Google Shape;3476;g1f5d965ad35_0_3486"/>
          <p:cNvPicPr preferRelativeResize="0"/>
          <p:nvPr/>
        </p:nvPicPr>
        <p:blipFill rotWithShape="1">
          <a:blip r:embed="rId3">
            <a:alphaModFix/>
          </a:blip>
          <a:srcRect l="11597" t="10542" r="7410" b="2258"/>
          <a:stretch/>
        </p:blipFill>
        <p:spPr>
          <a:xfrm flipH="1">
            <a:off x="4961318" y="472968"/>
            <a:ext cx="3982985" cy="4288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omooRYgtOs=">
    <p:spTree>
      <p:nvGrpSpPr>
        <p:cNvPr id="1" name="Shape 3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8" name="Google Shape;3478;g1f5d965ad35_0_34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79" name="Google Shape;3479;g1f5d965ad35_0_3492"/>
          <p:cNvSpPr/>
          <p:nvPr/>
        </p:nvSpPr>
        <p:spPr>
          <a:xfrm>
            <a:off x="-103694" y="1569006"/>
            <a:ext cx="4577100" cy="20049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80" name="Google Shape;3480;g1f5d965ad35_0_3492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1" name="Google Shape;3481;g1f5d965ad35_0_3492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400" cy="9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482" name="Google Shape;3482;g1f5d965ad35_0_3492"/>
          <p:cNvPicPr preferRelativeResize="0"/>
          <p:nvPr/>
        </p:nvPicPr>
        <p:blipFill rotWithShape="1">
          <a:blip r:embed="rId3">
            <a:alphaModFix/>
          </a:blip>
          <a:srcRect l="11597" t="10542" r="7410" b="2258"/>
          <a:stretch/>
        </p:blipFill>
        <p:spPr>
          <a:xfrm flipH="1">
            <a:off x="4961318" y="472968"/>
            <a:ext cx="3982985" cy="4288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Ba5VyrznHE=">
    <p:spTree>
      <p:nvGrpSpPr>
        <p:cNvPr id="1" name="Shape 3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4" name="Google Shape;3484;g1f5d965ad35_0_3498"/>
          <p:cNvSpPr/>
          <p:nvPr/>
        </p:nvSpPr>
        <p:spPr>
          <a:xfrm>
            <a:off x="-1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85" name="Google Shape;3485;g1f5d965ad35_0_349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86" name="Google Shape;3486;g1f5d965ad35_0_3498"/>
          <p:cNvSpPr/>
          <p:nvPr/>
        </p:nvSpPr>
        <p:spPr>
          <a:xfrm>
            <a:off x="-355599" y="1812143"/>
            <a:ext cx="3271500" cy="1519200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7" name="Google Shape;3487;g1f5d965ad35_0_3498"/>
          <p:cNvSpPr/>
          <p:nvPr/>
        </p:nvSpPr>
        <p:spPr>
          <a:xfrm>
            <a:off x="0" y="2128758"/>
            <a:ext cx="168300" cy="885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8" name="Google Shape;3488;g1f5d965ad35_0_3498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8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9" name="Google Shape;3489;g1f5d965ad35_0_3498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500" cy="4208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1" name="Google Shape;3491;g1f5d965ad35_0_350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2" name="Google Shape;3492;g1f5d965ad35_0_3505"/>
          <p:cNvPicPr preferRelativeResize="0"/>
          <p:nvPr/>
        </p:nvPicPr>
        <p:blipFill rotWithShape="1">
          <a:blip r:embed="rId3">
            <a:alphaModFix/>
          </a:blip>
          <a:srcRect l="16484" t="8799" r="16531" b="52399"/>
          <a:stretch/>
        </p:blipFill>
        <p:spPr>
          <a:xfrm>
            <a:off x="1035361" y="596414"/>
            <a:ext cx="7073280" cy="409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493" name="Google Shape;3493;g1f5d965ad35_0_3505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700" cy="29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xQb/haoxIoI="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1f5d965ad35_0_350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96" name="Google Shape;3496;g1f5d965ad35_0_35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7" name="Google Shape;3497;g1f5d965ad35_0_3509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5" cy="4758518"/>
          </a:xfrm>
          <a:prstGeom prst="rect">
            <a:avLst/>
          </a:prstGeom>
          <a:noFill/>
          <a:ln>
            <a:noFill/>
          </a:ln>
        </p:spPr>
      </p:pic>
      <p:sp>
        <p:nvSpPr>
          <p:cNvPr id="3498" name="Google Shape;3498;g1f5d965ad35_0_3509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0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499" name="Google Shape;3499;g1f5d965ad35_0_3509"/>
          <p:cNvCxnSpPr/>
          <p:nvPr/>
        </p:nvCxnSpPr>
        <p:spPr>
          <a:xfrm>
            <a:off x="4069889" y="1814037"/>
            <a:ext cx="987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500" name="Google Shape;3500;g1f5d965ad35_0_3509"/>
          <p:cNvCxnSpPr/>
          <p:nvPr/>
        </p:nvCxnSpPr>
        <p:spPr>
          <a:xfrm>
            <a:off x="3996377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01" name="Google Shape;3501;g1f5d965ad35_0_3509"/>
          <p:cNvCxnSpPr/>
          <p:nvPr/>
        </p:nvCxnSpPr>
        <p:spPr>
          <a:xfrm>
            <a:off x="4033133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02" name="Google Shape;3502;g1f5d965ad35_0_3509"/>
          <p:cNvCxnSpPr/>
          <p:nvPr/>
        </p:nvCxnSpPr>
        <p:spPr>
          <a:xfrm>
            <a:off x="5075539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03" name="Google Shape;3503;g1f5d965ad35_0_3509"/>
          <p:cNvCxnSpPr/>
          <p:nvPr/>
        </p:nvCxnSpPr>
        <p:spPr>
          <a:xfrm>
            <a:off x="5107533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04" name="Google Shape;3504;g1f5d965ad35_0_3509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xDJ6O6qqGQ=">
    <p:spTree>
      <p:nvGrpSpPr>
        <p:cNvPr id="1" name="Shape 3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6" name="Google Shape;3506;g1f5d965ad35_0_3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07" name="Google Shape;3507;g1f5d965ad35_0_352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8" name="Google Shape;3508;g1f5d965ad35_0_3520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8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3509" name="Google Shape;3509;g1f5d965ad35_0_3520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00" cy="18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Pvf62mYMRg=">
    <p:spTree>
      <p:nvGrpSpPr>
        <p:cNvPr id="1" name="Shape 3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1" name="Google Shape;3511;g1f5d965ad35_0_35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12" name="Google Shape;3512;g1f5d965ad35_0_35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13" name="Google Shape;3513;g1f5d965ad35_0_3525"/>
          <p:cNvGrpSpPr/>
          <p:nvPr/>
        </p:nvGrpSpPr>
        <p:grpSpPr>
          <a:xfrm>
            <a:off x="3907491" y="3547977"/>
            <a:ext cx="1329000" cy="71700"/>
            <a:chOff x="3907491" y="3547977"/>
            <a:chExt cx="1329000" cy="71700"/>
          </a:xfrm>
        </p:grpSpPr>
        <p:sp>
          <p:nvSpPr>
            <p:cNvPr id="3514" name="Google Shape;3514;g1f5d965ad35_0_3525"/>
            <p:cNvSpPr/>
            <p:nvPr/>
          </p:nvSpPr>
          <p:spPr>
            <a:xfrm>
              <a:off x="46059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g1f5d965ad35_0_3525"/>
            <p:cNvSpPr/>
            <p:nvPr/>
          </p:nvSpPr>
          <p:spPr>
            <a:xfrm>
              <a:off x="44662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g1f5d965ad35_0_3525"/>
            <p:cNvSpPr/>
            <p:nvPr/>
          </p:nvSpPr>
          <p:spPr>
            <a:xfrm>
              <a:off x="43265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g1f5d965ad35_0_3525"/>
            <p:cNvSpPr/>
            <p:nvPr/>
          </p:nvSpPr>
          <p:spPr>
            <a:xfrm>
              <a:off x="41868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g1f5d965ad35_0_3525"/>
            <p:cNvSpPr/>
            <p:nvPr/>
          </p:nvSpPr>
          <p:spPr>
            <a:xfrm>
              <a:off x="40471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g1f5d965ad35_0_3525"/>
            <p:cNvSpPr/>
            <p:nvPr/>
          </p:nvSpPr>
          <p:spPr>
            <a:xfrm>
              <a:off x="39074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g1f5d965ad35_0_3525"/>
            <p:cNvSpPr/>
            <p:nvPr/>
          </p:nvSpPr>
          <p:spPr>
            <a:xfrm>
              <a:off x="51647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g1f5d965ad35_0_3525"/>
            <p:cNvSpPr/>
            <p:nvPr/>
          </p:nvSpPr>
          <p:spPr>
            <a:xfrm>
              <a:off x="50250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g1f5d965ad35_0_3525"/>
            <p:cNvSpPr/>
            <p:nvPr/>
          </p:nvSpPr>
          <p:spPr>
            <a:xfrm>
              <a:off x="48853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g1f5d965ad35_0_3525"/>
            <p:cNvSpPr/>
            <p:nvPr/>
          </p:nvSpPr>
          <p:spPr>
            <a:xfrm>
              <a:off x="47456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24" name="Google Shape;3524;g1f5d965ad35_0_3525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1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xTrQ5c5BAc=">
    <p:spTree>
      <p:nvGrpSpPr>
        <p:cNvPr id="1" name="Shape 3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6" name="Google Shape;3526;g1f5d965ad35_0_354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27" name="Google Shape;3527;g1f5d965ad35_0_354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28" name="Google Shape;3528;g1f5d965ad35_0_3540"/>
          <p:cNvGrpSpPr/>
          <p:nvPr/>
        </p:nvGrpSpPr>
        <p:grpSpPr>
          <a:xfrm>
            <a:off x="3907491" y="3547977"/>
            <a:ext cx="1329000" cy="71700"/>
            <a:chOff x="3837640" y="2865532"/>
            <a:chExt cx="1329000" cy="71700"/>
          </a:xfrm>
        </p:grpSpPr>
        <p:sp>
          <p:nvSpPr>
            <p:cNvPr id="3529" name="Google Shape;3529;g1f5d965ad35_0_3540"/>
            <p:cNvSpPr/>
            <p:nvPr/>
          </p:nvSpPr>
          <p:spPr>
            <a:xfrm>
              <a:off x="45361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g1f5d965ad35_0_3540"/>
            <p:cNvSpPr/>
            <p:nvPr/>
          </p:nvSpPr>
          <p:spPr>
            <a:xfrm>
              <a:off x="43964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g1f5d965ad35_0_3540"/>
            <p:cNvSpPr/>
            <p:nvPr/>
          </p:nvSpPr>
          <p:spPr>
            <a:xfrm>
              <a:off x="42567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g1f5d965ad35_0_3540"/>
            <p:cNvSpPr/>
            <p:nvPr/>
          </p:nvSpPr>
          <p:spPr>
            <a:xfrm>
              <a:off x="41170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g1f5d965ad35_0_3540"/>
            <p:cNvSpPr/>
            <p:nvPr/>
          </p:nvSpPr>
          <p:spPr>
            <a:xfrm>
              <a:off x="39773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g1f5d965ad35_0_3540"/>
            <p:cNvSpPr/>
            <p:nvPr/>
          </p:nvSpPr>
          <p:spPr>
            <a:xfrm>
              <a:off x="38376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g1f5d965ad35_0_3540"/>
            <p:cNvSpPr/>
            <p:nvPr/>
          </p:nvSpPr>
          <p:spPr>
            <a:xfrm>
              <a:off x="50949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g1f5d965ad35_0_3540"/>
            <p:cNvSpPr/>
            <p:nvPr/>
          </p:nvSpPr>
          <p:spPr>
            <a:xfrm>
              <a:off x="49552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g1f5d965ad35_0_3540"/>
            <p:cNvSpPr/>
            <p:nvPr/>
          </p:nvSpPr>
          <p:spPr>
            <a:xfrm>
              <a:off x="48155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g1f5d965ad35_0_3540"/>
            <p:cNvSpPr/>
            <p:nvPr/>
          </p:nvSpPr>
          <p:spPr>
            <a:xfrm>
              <a:off x="46758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39" name="Google Shape;3539;g1f5d965ad35_0_3540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1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g/sqsIM5ZM=">
    <p:spTree>
      <p:nvGrpSpPr>
        <p:cNvPr id="1" name="Shape 3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1" name="Google Shape;3541;g1f5d965ad35_0_355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2" name="Google Shape;3542;g1f5d965ad35_0_355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3"/>
          <a:stretch/>
        </p:blipFill>
        <p:spPr>
          <a:xfrm>
            <a:off x="4864308" y="0"/>
            <a:ext cx="42796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3" name="Google Shape;3543;g1f5d965ad35_0_355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4" name="Google Shape;3544;g1f5d965ad35_0_3555"/>
          <p:cNvSpPr/>
          <p:nvPr/>
        </p:nvSpPr>
        <p:spPr>
          <a:xfrm>
            <a:off x="0" y="1107751"/>
            <a:ext cx="4864200" cy="292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5" name="Google Shape;3545;g1f5d965ad35_0_3555"/>
          <p:cNvSpPr/>
          <p:nvPr/>
        </p:nvSpPr>
        <p:spPr>
          <a:xfrm>
            <a:off x="185197" y="1339045"/>
            <a:ext cx="69300" cy="2465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6" name="Google Shape;3546;g1f5d965ad35_0_355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500" cy="4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47" name="Google Shape;3547;g1f5d965ad35_0_355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100" cy="18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UOKSbeOY8=">
    <p:spTree>
      <p:nvGrpSpPr>
        <p:cNvPr id="1" name="Shape 3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9" name="Google Shape;3549;g1f5d965ad35_0_3563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0" name="Google Shape;3550;g1f5d965ad35_0_356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1" name="Google Shape;3551;g1f5d965ad35_0_3563"/>
          <p:cNvGrpSpPr/>
          <p:nvPr/>
        </p:nvGrpSpPr>
        <p:grpSpPr>
          <a:xfrm>
            <a:off x="-900" y="1034935"/>
            <a:ext cx="9146700" cy="1842089"/>
            <a:chOff x="-900" y="1034935"/>
            <a:chExt cx="9146700" cy="1842089"/>
          </a:xfrm>
        </p:grpSpPr>
        <p:sp>
          <p:nvSpPr>
            <p:cNvPr id="3552" name="Google Shape;3552;g1f5d965ad35_0_3563"/>
            <p:cNvSpPr/>
            <p:nvPr/>
          </p:nvSpPr>
          <p:spPr>
            <a:xfrm>
              <a:off x="0" y="1085724"/>
              <a:ext cx="9145800" cy="17913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553" name="Google Shape;3553;g1f5d965ad35_0_3563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3554" name="Google Shape;3554;g1f5d965ad35_0_35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4" cy="4151488"/>
          </a:xfrm>
          <a:prstGeom prst="rect">
            <a:avLst/>
          </a:prstGeom>
          <a:noFill/>
          <a:ln>
            <a:noFill/>
          </a:ln>
        </p:spPr>
      </p:pic>
      <p:sp>
        <p:nvSpPr>
          <p:cNvPr id="3555" name="Google Shape;3555;g1f5d965ad35_0_3563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00" cy="14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QX8xDz+iao=">
    <p:spTree>
      <p:nvGrpSpPr>
        <p:cNvPr id="1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7" name="Google Shape;3557;g1f5d965ad35_0_3571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8" name="Google Shape;3558;g1f5d965ad35_0_357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59" name="Google Shape;3559;g1f5d965ad35_0_3571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60" name="Google Shape;3560;g1f5d965ad35_0_3571"/>
          <p:cNvSpPr/>
          <p:nvPr/>
        </p:nvSpPr>
        <p:spPr>
          <a:xfrm>
            <a:off x="0" y="1037770"/>
            <a:ext cx="9144000" cy="161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61" name="Google Shape;3561;g1f5d965ad35_0_3571"/>
          <p:cNvPicPr preferRelativeResize="0"/>
          <p:nvPr/>
        </p:nvPicPr>
        <p:blipFill rotWithShape="1">
          <a:blip r:embed="rId4">
            <a:alphaModFix/>
          </a:blip>
          <a:srcRect t="-454" b="47600"/>
          <a:stretch/>
        </p:blipFill>
        <p:spPr>
          <a:xfrm flipH="1">
            <a:off x="349864" y="721112"/>
            <a:ext cx="3612539" cy="4395171"/>
          </a:xfrm>
          <a:prstGeom prst="rect">
            <a:avLst/>
          </a:prstGeom>
          <a:noFill/>
          <a:ln>
            <a:noFill/>
          </a:ln>
        </p:spPr>
      </p:pic>
      <p:sp>
        <p:nvSpPr>
          <p:cNvPr id="3562" name="Google Shape;3562;g1f5d965ad35_0_3571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00" cy="11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ay8rAN2Gks=">
    <p:spTree>
      <p:nvGrpSpPr>
        <p:cNvPr id="1" name="Shape 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4" name="Google Shape;3564;g1f5d965ad35_0_357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5" name="Google Shape;3565;g1f5d965ad35_0_357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6" name="Google Shape;3566;g1f5d965ad35_0_3578"/>
          <p:cNvGrpSpPr/>
          <p:nvPr/>
        </p:nvGrpSpPr>
        <p:grpSpPr>
          <a:xfrm>
            <a:off x="-900" y="1034935"/>
            <a:ext cx="9146700" cy="1842089"/>
            <a:chOff x="-900" y="1034935"/>
            <a:chExt cx="9146700" cy="1842089"/>
          </a:xfrm>
        </p:grpSpPr>
        <p:sp>
          <p:nvSpPr>
            <p:cNvPr id="3567" name="Google Shape;3567;g1f5d965ad35_0_3578"/>
            <p:cNvSpPr/>
            <p:nvPr/>
          </p:nvSpPr>
          <p:spPr>
            <a:xfrm>
              <a:off x="0" y="1085724"/>
              <a:ext cx="9145800" cy="17913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568" name="Google Shape;3568;g1f5d965ad35_0_357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3569" name="Google Shape;3569;g1f5d965ad35_0_357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4" cy="4151488"/>
          </a:xfrm>
          <a:prstGeom prst="rect">
            <a:avLst/>
          </a:prstGeom>
          <a:noFill/>
          <a:ln>
            <a:noFill/>
          </a:ln>
        </p:spPr>
      </p:pic>
      <p:sp>
        <p:nvSpPr>
          <p:cNvPr id="3570" name="Google Shape;3570;g1f5d965ad35_0_357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00" cy="14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eX2BQ/UgoI=">
    <p:spTree>
      <p:nvGrpSpPr>
        <p:cNvPr id="1" name="Shape 3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2" name="Google Shape;3572;g1f5d965ad35_0_358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3" name="Google Shape;3573;g1f5d965ad35_0_358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74" name="Google Shape;3574;g1f5d965ad35_0_3586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75" name="Google Shape;3575;g1f5d965ad35_0_3586"/>
          <p:cNvSpPr/>
          <p:nvPr/>
        </p:nvSpPr>
        <p:spPr>
          <a:xfrm>
            <a:off x="0" y="1037770"/>
            <a:ext cx="9144000" cy="16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76" name="Google Shape;3576;g1f5d965ad35_0_3586"/>
          <p:cNvPicPr preferRelativeResize="0"/>
          <p:nvPr/>
        </p:nvPicPr>
        <p:blipFill rotWithShape="1">
          <a:blip r:embed="rId4">
            <a:alphaModFix/>
          </a:blip>
          <a:srcRect t="-454" b="47600"/>
          <a:stretch/>
        </p:blipFill>
        <p:spPr>
          <a:xfrm flipH="1">
            <a:off x="349864" y="721112"/>
            <a:ext cx="3612539" cy="4395171"/>
          </a:xfrm>
          <a:prstGeom prst="rect">
            <a:avLst/>
          </a:prstGeom>
          <a:noFill/>
          <a:ln>
            <a:noFill/>
          </a:ln>
        </p:spPr>
      </p:pic>
      <p:sp>
        <p:nvSpPr>
          <p:cNvPr id="3577" name="Google Shape;3577;g1f5d965ad35_0_3586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00" cy="11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bWBmyKL+Y=">
    <p:spTree>
      <p:nvGrpSpPr>
        <p:cNvPr id="1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9" name="Google Shape;3579;g1f5d965ad35_0_359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0" name="Google Shape;3580;g1f5d965ad35_0_359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1" name="Google Shape;3581;g1f5d965ad35_0_3593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2" name="Google Shape;3582;g1f5d965ad35_0_3593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1" cy="2742763"/>
          </a:xfrm>
          <a:prstGeom prst="rect">
            <a:avLst/>
          </a:prstGeom>
          <a:noFill/>
          <a:ln>
            <a:noFill/>
          </a:ln>
        </p:spPr>
      </p:pic>
      <p:sp>
        <p:nvSpPr>
          <p:cNvPr id="3583" name="Google Shape;3583;g1f5d965ad35_0_3593"/>
          <p:cNvSpPr txBox="1">
            <a:spLocks noGrp="1"/>
          </p:cNvSpPr>
          <p:nvPr>
            <p:ph type="body" idx="1"/>
          </p:nvPr>
        </p:nvSpPr>
        <p:spPr>
          <a:xfrm rot="-525880">
            <a:off x="2714146" y="2148468"/>
            <a:ext cx="3673801" cy="554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90fBIECbZs=">
    <p:spTree>
      <p:nvGrpSpPr>
        <p:cNvPr id="1" name="Shape 3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5" name="Google Shape;3585;g1f5d965ad35_0_3599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586" name="Google Shape;3586;g1f5d965ad35_0_35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87" name="Google Shape;3587;g1f5d965ad35_0_35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88" name="Google Shape;3588;g1f5d965ad35_0_35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9" name="Google Shape;3589;g1f5d965ad35_0_3599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5" cy="2799229"/>
          </a:xfrm>
          <a:prstGeom prst="rect">
            <a:avLst/>
          </a:prstGeom>
          <a:noFill/>
          <a:ln>
            <a:noFill/>
          </a:ln>
        </p:spPr>
      </p:pic>
      <p:sp>
        <p:nvSpPr>
          <p:cNvPr id="3590" name="Google Shape;3590;g1f5d965ad35_0_3599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100" cy="4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1" name="Google Shape;3591;g1f5d965ad35_0_3599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1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3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3" name="Google Shape;3593;g1f5d965ad35_0_3607"/>
          <p:cNvPicPr preferRelativeResize="0"/>
          <p:nvPr/>
        </p:nvPicPr>
        <p:blipFill rotWithShape="1">
          <a:blip r:embed="rId2">
            <a:alphaModFix amt="70000"/>
          </a:blip>
          <a:srcRect t="1814" b="12613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4" name="Google Shape;3594;g1f5d965ad35_0_360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595" name="Google Shape;3595;g1f5d965ad35_0_3607"/>
          <p:cNvSpPr/>
          <p:nvPr/>
        </p:nvSpPr>
        <p:spPr>
          <a:xfrm>
            <a:off x="3322314" y="1790299"/>
            <a:ext cx="2539500" cy="645000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596" name="Google Shape;3596;g1f5d965ad35_0_3607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7" name="Google Shape;3597;g1f5d965ad35_0_3607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1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3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9" name="Google Shape;3599;g1f5d965ad35_0_3613"/>
          <p:cNvGrpSpPr/>
          <p:nvPr/>
        </p:nvGrpSpPr>
        <p:grpSpPr>
          <a:xfrm>
            <a:off x="-3149" y="1"/>
            <a:ext cx="9147111" cy="5143559"/>
            <a:chOff x="-3149" y="1"/>
            <a:chExt cx="9147111" cy="5143559"/>
          </a:xfrm>
        </p:grpSpPr>
        <p:pic>
          <p:nvPicPr>
            <p:cNvPr id="3600" name="Google Shape;3600;g1f5d965ad35_0_3613"/>
            <p:cNvPicPr preferRelativeResize="0"/>
            <p:nvPr/>
          </p:nvPicPr>
          <p:blipFill rotWithShape="1">
            <a:blip r:embed="rId2">
              <a:alphaModFix/>
            </a:blip>
            <a:srcRect t="2683" b="12942"/>
            <a:stretch/>
          </p:blipFill>
          <p:spPr>
            <a:xfrm>
              <a:off x="-3149" y="1"/>
              <a:ext cx="9144004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01" name="Google Shape;3601;g1f5d965ad35_0_3613"/>
            <p:cNvSpPr/>
            <p:nvPr/>
          </p:nvSpPr>
          <p:spPr>
            <a:xfrm>
              <a:off x="-938" y="2804160"/>
              <a:ext cx="9144900" cy="2339400"/>
            </a:xfrm>
            <a:prstGeom prst="rect">
              <a:avLst/>
            </a:prstGeom>
            <a:solidFill>
              <a:schemeClr val="dk2">
                <a:alpha val="749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602" name="Google Shape;3602;g1f5d965ad35_0_361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3" name="Google Shape;3603;g1f5d965ad35_0_3613"/>
          <p:cNvGrpSpPr/>
          <p:nvPr/>
        </p:nvGrpSpPr>
        <p:grpSpPr>
          <a:xfrm>
            <a:off x="2349421" y="1908829"/>
            <a:ext cx="4506165" cy="1790724"/>
            <a:chOff x="2560319" y="1790699"/>
            <a:chExt cx="4084261" cy="1623062"/>
          </a:xfrm>
        </p:grpSpPr>
        <p:sp>
          <p:nvSpPr>
            <p:cNvPr id="3604" name="Google Shape;3604;g1f5d965ad35_0_3613"/>
            <p:cNvSpPr/>
            <p:nvPr/>
          </p:nvSpPr>
          <p:spPr>
            <a:xfrm>
              <a:off x="2560319" y="1790699"/>
              <a:ext cx="4023300" cy="1562100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605" name="Google Shape;3605;g1f5d965ad35_0_3613"/>
            <p:cNvSpPr/>
            <p:nvPr/>
          </p:nvSpPr>
          <p:spPr>
            <a:xfrm>
              <a:off x="2621280" y="1851661"/>
              <a:ext cx="4023300" cy="1562100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606" name="Google Shape;3606;g1f5d965ad35_0_361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07" name="Google Shape;3607;g1f5d965ad35_0_361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1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3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9" name="Google Shape;3609;g1f5d965ad35_0_3623"/>
          <p:cNvGrpSpPr/>
          <p:nvPr/>
        </p:nvGrpSpPr>
        <p:grpSpPr>
          <a:xfrm>
            <a:off x="-3149" y="1"/>
            <a:ext cx="9147111" cy="5143559"/>
            <a:chOff x="-3149" y="1"/>
            <a:chExt cx="9147111" cy="5143559"/>
          </a:xfrm>
        </p:grpSpPr>
        <p:pic>
          <p:nvPicPr>
            <p:cNvPr id="3610" name="Google Shape;3610;g1f5d965ad35_0_3623"/>
            <p:cNvPicPr preferRelativeResize="0"/>
            <p:nvPr/>
          </p:nvPicPr>
          <p:blipFill rotWithShape="1">
            <a:blip r:embed="rId2">
              <a:alphaModFix/>
            </a:blip>
            <a:srcRect t="2683" b="12942"/>
            <a:stretch/>
          </p:blipFill>
          <p:spPr>
            <a:xfrm>
              <a:off x="-3149" y="1"/>
              <a:ext cx="9144004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11" name="Google Shape;3611;g1f5d965ad35_0_3623"/>
            <p:cNvSpPr/>
            <p:nvPr/>
          </p:nvSpPr>
          <p:spPr>
            <a:xfrm>
              <a:off x="-938" y="2804160"/>
              <a:ext cx="9144900" cy="2339400"/>
            </a:xfrm>
            <a:prstGeom prst="rect">
              <a:avLst/>
            </a:prstGeom>
            <a:solidFill>
              <a:schemeClr val="accent1">
                <a:alpha val="749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612" name="Google Shape;3612;g1f5d965ad35_0_36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13" name="Google Shape;3613;g1f5d965ad35_0_3623"/>
          <p:cNvGrpSpPr/>
          <p:nvPr/>
        </p:nvGrpSpPr>
        <p:grpSpPr>
          <a:xfrm>
            <a:off x="2349421" y="1908829"/>
            <a:ext cx="4506165" cy="1790724"/>
            <a:chOff x="2560319" y="1790699"/>
            <a:chExt cx="4084261" cy="1623062"/>
          </a:xfrm>
        </p:grpSpPr>
        <p:sp>
          <p:nvSpPr>
            <p:cNvPr id="3614" name="Google Shape;3614;g1f5d965ad35_0_3623"/>
            <p:cNvSpPr/>
            <p:nvPr/>
          </p:nvSpPr>
          <p:spPr>
            <a:xfrm>
              <a:off x="2560319" y="1790699"/>
              <a:ext cx="4023300" cy="1562100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615" name="Google Shape;3615;g1f5d965ad35_0_3623"/>
            <p:cNvSpPr/>
            <p:nvPr/>
          </p:nvSpPr>
          <p:spPr>
            <a:xfrm>
              <a:off x="2621280" y="1851661"/>
              <a:ext cx="4023300" cy="1562100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616" name="Google Shape;3616;g1f5d965ad35_0_36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17" name="Google Shape;3617;g1f5d965ad35_0_36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1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6Kzp98yfeg=">
    <p:spTree>
      <p:nvGrpSpPr>
        <p:cNvPr id="1" name="Shape 3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9" name="Google Shape;3619;g1f5d965ad35_0_3633"/>
          <p:cNvSpPr/>
          <p:nvPr/>
        </p:nvSpPr>
        <p:spPr>
          <a:xfrm>
            <a:off x="4690334" y="0"/>
            <a:ext cx="4453800" cy="51399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0" name="Google Shape;3620;g1f5d965ad35_0_3633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621" name="Google Shape;3621;g1f5d965ad35_0_3633"/>
          <p:cNvSpPr>
            <a:spLocks noGrp="1"/>
          </p:cNvSpPr>
          <p:nvPr>
            <p:ph type="pic" idx="2"/>
          </p:nvPr>
        </p:nvSpPr>
        <p:spPr>
          <a:xfrm>
            <a:off x="-1" y="0"/>
            <a:ext cx="4690200" cy="5139900"/>
          </a:xfrm>
          <a:prstGeom prst="rect">
            <a:avLst/>
          </a:prstGeom>
          <a:noFill/>
          <a:ln>
            <a:noFill/>
          </a:ln>
        </p:spPr>
      </p:sp>
      <p:sp>
        <p:nvSpPr>
          <p:cNvPr id="3622" name="Google Shape;3622;g1f5d965ad35_0_3633"/>
          <p:cNvSpPr/>
          <p:nvPr/>
        </p:nvSpPr>
        <p:spPr>
          <a:xfrm>
            <a:off x="4548336" y="420700"/>
            <a:ext cx="4595700" cy="428100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623" name="Google Shape;3623;g1f5d965ad35_0_3633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300" cy="3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4" name="Google Shape;3624;g1f5d965ad35_0_3633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30cVwhGp+0=">
    <p:spTree>
      <p:nvGrpSpPr>
        <p:cNvPr id="1" name="Shape 3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6" name="Google Shape;3626;g1f5d965ad35_0_3640"/>
          <p:cNvSpPr/>
          <p:nvPr/>
        </p:nvSpPr>
        <p:spPr>
          <a:xfrm>
            <a:off x="4690334" y="0"/>
            <a:ext cx="4453800" cy="5139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7" name="Google Shape;3627;g1f5d965ad35_0_36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628" name="Google Shape;3628;g1f5d965ad35_0_3640"/>
          <p:cNvSpPr>
            <a:spLocks noGrp="1"/>
          </p:cNvSpPr>
          <p:nvPr>
            <p:ph type="pic" idx="2"/>
          </p:nvPr>
        </p:nvSpPr>
        <p:spPr>
          <a:xfrm>
            <a:off x="-1" y="0"/>
            <a:ext cx="4690200" cy="5139900"/>
          </a:xfrm>
          <a:prstGeom prst="rect">
            <a:avLst/>
          </a:prstGeom>
          <a:noFill/>
          <a:ln>
            <a:noFill/>
          </a:ln>
        </p:spPr>
      </p:sp>
      <p:sp>
        <p:nvSpPr>
          <p:cNvPr id="3629" name="Google Shape;3629;g1f5d965ad35_0_3640"/>
          <p:cNvSpPr/>
          <p:nvPr/>
        </p:nvSpPr>
        <p:spPr>
          <a:xfrm>
            <a:off x="4548336" y="420700"/>
            <a:ext cx="4595700" cy="42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630" name="Google Shape;3630;g1f5d965ad35_0_3640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300" cy="3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1" name="Google Shape;3631;g1f5d965ad35_0_3640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b4Lk76CV4I=">
    <p:spTree>
      <p:nvGrpSpPr>
        <p:cNvPr id="1" name="Shape 3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3" name="Google Shape;3633;g1f5d965ad35_0_3647"/>
          <p:cNvSpPr/>
          <p:nvPr/>
        </p:nvSpPr>
        <p:spPr>
          <a:xfrm>
            <a:off x="4690334" y="0"/>
            <a:ext cx="4453800" cy="51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4" name="Google Shape;3634;g1f5d965ad35_0_364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635" name="Google Shape;3635;g1f5d965ad35_0_364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200" cy="5139900"/>
          </a:xfrm>
          <a:prstGeom prst="rect">
            <a:avLst/>
          </a:prstGeom>
          <a:noFill/>
          <a:ln>
            <a:noFill/>
          </a:ln>
        </p:spPr>
      </p:sp>
      <p:sp>
        <p:nvSpPr>
          <p:cNvPr id="3636" name="Google Shape;3636;g1f5d965ad35_0_3647"/>
          <p:cNvSpPr/>
          <p:nvPr/>
        </p:nvSpPr>
        <p:spPr>
          <a:xfrm>
            <a:off x="4548336" y="420700"/>
            <a:ext cx="4595700" cy="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637" name="Google Shape;3637;g1f5d965ad35_0_364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300" cy="3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8" name="Google Shape;3638;g1f5d965ad35_0_364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3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0" name="Google Shape;3640;g1f5d965ad35_0_3654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3641" name="Google Shape;3641;g1f5d965ad35_0_3654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8" r="20562" b="45931"/>
          <a:stretch/>
        </p:blipFill>
        <p:spPr>
          <a:xfrm rot="5400000">
            <a:off x="5391151" y="1390649"/>
            <a:ext cx="5143498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3642" name="Google Shape;3642;g1f5d965ad35_0_365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cxnSp>
        <p:nvCxnSpPr>
          <p:cNvPr id="3643" name="Google Shape;3643;g1f5d965ad35_0_3654"/>
          <p:cNvCxnSpPr/>
          <p:nvPr/>
        </p:nvCxnSpPr>
        <p:spPr>
          <a:xfrm>
            <a:off x="777369" y="2062045"/>
            <a:ext cx="0" cy="1882200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644" name="Google Shape;3644;g1f5d965ad35_0_3654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3"/>
          <a:stretch/>
        </p:blipFill>
        <p:spPr>
          <a:xfrm>
            <a:off x="5353758" y="1004593"/>
            <a:ext cx="2781566" cy="3247435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645" name="Google Shape;3645;g1f5d965ad35_0_3654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00" cy="18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6" name="Google Shape;3646;g1f5d965ad35_0_3654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VdEM+p0no04=">
    <p:spTree>
      <p:nvGrpSpPr>
        <p:cNvPr id="1" name="Shape 3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8" name="Google Shape;3648;g1f5d965ad35_0_3662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9" name="Google Shape;3649;g1f5d965ad35_0_366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36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5965447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0988133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7682652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7678981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4316295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7271432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2_Title and Conte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88223183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3893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463790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5348419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4005651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5679796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6125701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51342148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1989954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4591004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0464627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46755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51439413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2803985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6665574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22983105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6445807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5372712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6324210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2154265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8296335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130298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2789787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55527750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7358259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1412286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8280718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44798228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4710627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8617205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5141661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28383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533021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7549439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6949684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7190192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8463043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3799285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9530279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  <p:extLst>
      <p:ext uri="{BB962C8B-B14F-4D97-AF65-F5344CB8AC3E}">
        <p14:creationId xmlns:p14="http://schemas.microsoft.com/office/powerpoint/2010/main" val="1246751536"/>
      </p:ext>
    </p:extLst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7038875"/>
      </p:ext>
    </p:extLst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19241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63355844"/>
      </p:ext>
    </p:extLst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1897794"/>
      </p:ext>
    </p:extLst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9842299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5007514"/>
      </p:ext>
    </p:extLst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0055839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5416462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37506719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10279784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6236363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8244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49397310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3407033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1211326"/>
      </p:ext>
    </p:extLst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49340949"/>
      </p:ext>
    </p:extLst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3501225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6278812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1579608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19456739"/>
      </p:ext>
    </p:extLst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9106518"/>
      </p:ext>
    </p:extLst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84855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8440086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83189993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9304994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588657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4862552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4851895"/>
      </p:ext>
    </p:extLst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79467149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25622983"/>
      </p:ext>
    </p:extLst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9059198"/>
      </p:ext>
    </p:extLst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8840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4234745"/>
      </p:ext>
    </p:extLst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64219776"/>
      </p:ext>
    </p:extLst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0334000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73132558"/>
      </p:ext>
    </p:extLst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71193677"/>
      </p:ext>
    </p:extLst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545966"/>
      </p:ext>
    </p:extLst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2264131"/>
      </p:ext>
    </p:extLst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0288541"/>
      </p:ext>
    </p:extLst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78488573"/>
      </p:ext>
    </p:extLst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153282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7137754"/>
      </p:ext>
    </p:extLst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55015080"/>
      </p:ext>
    </p:extLst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0320896"/>
      </p:ext>
    </p:extLst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0905403"/>
      </p:ext>
    </p:extLst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3439827"/>
      </p:ext>
    </p:extLst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1335170"/>
      </p:ext>
    </p:extLst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58284899"/>
      </p:ext>
    </p:extLst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5823973"/>
      </p:ext>
    </p:extLst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69054912"/>
      </p:ext>
    </p:extLst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6460689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34417917"/>
      </p:ext>
    </p:extLst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9354921"/>
      </p:ext>
    </p:extLst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6752311"/>
      </p:ext>
    </p:extLst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95542855"/>
      </p:ext>
    </p:extLst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6342599"/>
      </p:ext>
    </p:extLst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51191431"/>
      </p:ext>
    </p:extLst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8675820"/>
      </p:ext>
    </p:extLst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4429634"/>
      </p:ext>
    </p:extLst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48637480"/>
      </p:ext>
    </p:extLst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542687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80930884"/>
      </p:ext>
    </p:extLst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2916333"/>
      </p:ext>
    </p:extLst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65332740"/>
      </p:ext>
    </p:extLst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9681517"/>
      </p:ext>
    </p:extLst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7872636"/>
      </p:ext>
    </p:extLst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99877150"/>
      </p:ext>
    </p:extLst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7548520"/>
      </p:ext>
    </p:extLst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4906142"/>
      </p:ext>
    </p:extLst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1389595"/>
      </p:ext>
    </p:extLst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0592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44132011"/>
      </p:ext>
    </p:extLst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9490736"/>
      </p:ext>
    </p:extLst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1633815"/>
      </p:ext>
    </p:extLst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96664780"/>
      </p:ext>
    </p:extLst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13267283"/>
      </p:ext>
    </p:extLst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2_Title and Conte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6325168"/>
      </p:ext>
    </p:extLst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0965813"/>
      </p:ext>
    </p:extLst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4211489"/>
      </p:ext>
    </p:extLst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95487847"/>
      </p:ext>
    </p:extLst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8031059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67436393"/>
      </p:ext>
    </p:extLst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8003625"/>
      </p:ext>
    </p:extLst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8091112"/>
      </p:ext>
    </p:extLst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81524953"/>
      </p:ext>
    </p:extLst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92168389"/>
      </p:ext>
    </p:extLst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9428803"/>
      </p:ext>
    </p:extLst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7800969"/>
      </p:ext>
    </p:extLst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8469770"/>
      </p:ext>
    </p:extLst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7779688"/>
      </p:ext>
    </p:extLst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72987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699775"/>
      </p:ext>
    </p:extLst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7210957"/>
      </p:ext>
    </p:extLst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3364122"/>
      </p:ext>
    </p:extLst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3580866"/>
      </p:ext>
    </p:extLst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3861002"/>
      </p:ext>
    </p:extLst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85052702"/>
      </p:ext>
    </p:extLst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43173601"/>
      </p:ext>
    </p:extLst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1596388"/>
      </p:ext>
    </p:extLst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2562414"/>
      </p:ext>
    </p:extLst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61835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34875041"/>
      </p:ext>
    </p:extLst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2031595"/>
      </p:ext>
    </p:extLst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8690490"/>
      </p:ext>
    </p:extLst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02484150"/>
      </p:ext>
    </p:extLst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91198526"/>
      </p:ext>
    </p:extLst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0366327"/>
      </p:ext>
    </p:extLst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83773633"/>
      </p:ext>
    </p:extLst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27367478"/>
      </p:ext>
    </p:extLst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28431036"/>
      </p:ext>
    </p:extLst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747716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159081"/>
      </p:ext>
    </p:extLst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80998094"/>
      </p:ext>
    </p:extLst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3693788"/>
      </p:ext>
    </p:extLst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6131330"/>
      </p:ext>
    </p:extLst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  <p:extLst>
      <p:ext uri="{BB962C8B-B14F-4D97-AF65-F5344CB8AC3E}">
        <p14:creationId xmlns:p14="http://schemas.microsoft.com/office/powerpoint/2010/main" val="3869831017"/>
      </p:ext>
    </p:extLst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02569738"/>
      </p:ext>
    </p:extLst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0519360"/>
      </p:ext>
    </p:extLst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4142757"/>
      </p:ext>
    </p:extLst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4839606"/>
      </p:ext>
    </p:extLst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5884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85377738"/>
      </p:ext>
    </p:extLst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4791363"/>
      </p:ext>
    </p:extLst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0594894"/>
      </p:ext>
    </p:extLst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14952614"/>
      </p:ext>
    </p:extLst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5676199"/>
      </p:ext>
    </p:extLst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0578195"/>
      </p:ext>
    </p:extLst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52768631"/>
      </p:ext>
    </p:extLst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796981"/>
      </p:ext>
    </p:extLst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6659646"/>
      </p:ext>
    </p:extLst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905611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0260482"/>
      </p:ext>
    </p:extLst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8366819"/>
      </p:ext>
    </p:extLst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3971306"/>
      </p:ext>
    </p:extLst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3780059"/>
      </p:ext>
    </p:extLst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34816783"/>
      </p:ext>
    </p:extLst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1435285"/>
      </p:ext>
    </p:extLst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6351221"/>
      </p:ext>
    </p:extLst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0241367"/>
      </p:ext>
    </p:extLst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5358078"/>
      </p:ext>
    </p:extLst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3190115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59526101"/>
      </p:ext>
    </p:extLst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2232645"/>
      </p:ext>
    </p:extLst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84415152"/>
      </p:ext>
    </p:extLst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8067886"/>
      </p:ext>
    </p:extLst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9543265"/>
      </p:ext>
    </p:extLst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1197952"/>
      </p:ext>
    </p:extLst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1031273"/>
      </p:ext>
    </p:extLst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6423586"/>
      </p:ext>
    </p:extLst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590882"/>
      </p:ext>
    </p:extLst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0667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8427176"/>
      </p:ext>
    </p:extLst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3485343"/>
      </p:ext>
    </p:extLst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8679510"/>
      </p:ext>
    </p:extLst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87410515"/>
      </p:ext>
    </p:extLst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0566528"/>
      </p:ext>
    </p:extLst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4890730"/>
      </p:ext>
    </p:extLst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5185775"/>
      </p:ext>
    </p:extLst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96182457"/>
      </p:ext>
    </p:extLst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8903543"/>
      </p:ext>
    </p:extLst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50349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09981258"/>
      </p:ext>
    </p:extLst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26648132"/>
      </p:ext>
    </p:extLst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9275025"/>
      </p:ext>
    </p:extLst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982463686"/>
      </p:ext>
    </p:extLst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60789696"/>
      </p:ext>
    </p:extLst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3835504"/>
      </p:ext>
    </p:extLst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46251517"/>
      </p:ext>
    </p:extLst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312610"/>
      </p:ext>
    </p:extLst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45910434"/>
      </p:ext>
    </p:extLst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654407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6766905"/>
      </p:ext>
    </p:extLst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2758369"/>
      </p:ext>
    </p:extLst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9337135"/>
      </p:ext>
    </p:extLst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6950094"/>
      </p:ext>
    </p:extLst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8420320"/>
      </p:ext>
    </p:extLst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1195597"/>
      </p:ext>
    </p:extLst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4957637"/>
      </p:ext>
    </p:extLst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7332297"/>
      </p:ext>
    </p:extLst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5804119"/>
      </p:ext>
    </p:extLst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513032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4222037"/>
      </p:ext>
    </p:extLst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12355130"/>
      </p:ext>
    </p:extLst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3690167"/>
      </p:ext>
    </p:extLst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3523443"/>
      </p:ext>
    </p:extLst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081103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>
            <a:alphaModFix/>
          </a:blip>
          <a:srcRect l="16974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4509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3725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1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1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theme" Target="../theme/theme1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140.xml"/><Relationship Id="rId117" Type="http://schemas.openxmlformats.org/officeDocument/2006/relationships/slideLayout" Target="../slideLayouts/slideLayout231.xml"/><Relationship Id="rId21" Type="http://schemas.openxmlformats.org/officeDocument/2006/relationships/slideLayout" Target="../slideLayouts/slideLayout135.xml"/><Relationship Id="rId42" Type="http://schemas.openxmlformats.org/officeDocument/2006/relationships/slideLayout" Target="../slideLayouts/slideLayout156.xml"/><Relationship Id="rId47" Type="http://schemas.openxmlformats.org/officeDocument/2006/relationships/slideLayout" Target="../slideLayouts/slideLayout161.xml"/><Relationship Id="rId63" Type="http://schemas.openxmlformats.org/officeDocument/2006/relationships/slideLayout" Target="../slideLayouts/slideLayout177.xml"/><Relationship Id="rId68" Type="http://schemas.openxmlformats.org/officeDocument/2006/relationships/slideLayout" Target="../slideLayouts/slideLayout182.xml"/><Relationship Id="rId84" Type="http://schemas.openxmlformats.org/officeDocument/2006/relationships/slideLayout" Target="../slideLayouts/slideLayout198.xml"/><Relationship Id="rId89" Type="http://schemas.openxmlformats.org/officeDocument/2006/relationships/slideLayout" Target="../slideLayouts/slideLayout203.xml"/><Relationship Id="rId112" Type="http://schemas.openxmlformats.org/officeDocument/2006/relationships/slideLayout" Target="../slideLayouts/slideLayout226.xml"/><Relationship Id="rId16" Type="http://schemas.openxmlformats.org/officeDocument/2006/relationships/slideLayout" Target="../slideLayouts/slideLayout130.xml"/><Relationship Id="rId107" Type="http://schemas.openxmlformats.org/officeDocument/2006/relationships/slideLayout" Target="../slideLayouts/slideLayout221.xml"/><Relationship Id="rId11" Type="http://schemas.openxmlformats.org/officeDocument/2006/relationships/slideLayout" Target="../slideLayouts/slideLayout125.xml"/><Relationship Id="rId32" Type="http://schemas.openxmlformats.org/officeDocument/2006/relationships/slideLayout" Target="../slideLayouts/slideLayout146.xml"/><Relationship Id="rId37" Type="http://schemas.openxmlformats.org/officeDocument/2006/relationships/slideLayout" Target="../slideLayouts/slideLayout151.xml"/><Relationship Id="rId53" Type="http://schemas.openxmlformats.org/officeDocument/2006/relationships/slideLayout" Target="../slideLayouts/slideLayout167.xml"/><Relationship Id="rId58" Type="http://schemas.openxmlformats.org/officeDocument/2006/relationships/slideLayout" Target="../slideLayouts/slideLayout172.xml"/><Relationship Id="rId74" Type="http://schemas.openxmlformats.org/officeDocument/2006/relationships/slideLayout" Target="../slideLayouts/slideLayout188.xml"/><Relationship Id="rId79" Type="http://schemas.openxmlformats.org/officeDocument/2006/relationships/slideLayout" Target="../slideLayouts/slideLayout193.xml"/><Relationship Id="rId102" Type="http://schemas.openxmlformats.org/officeDocument/2006/relationships/slideLayout" Target="../slideLayouts/slideLayout216.xml"/><Relationship Id="rId5" Type="http://schemas.openxmlformats.org/officeDocument/2006/relationships/slideLayout" Target="../slideLayouts/slideLayout119.xml"/><Relationship Id="rId90" Type="http://schemas.openxmlformats.org/officeDocument/2006/relationships/slideLayout" Target="../slideLayouts/slideLayout204.xml"/><Relationship Id="rId95" Type="http://schemas.openxmlformats.org/officeDocument/2006/relationships/slideLayout" Target="../slideLayouts/slideLayout209.xml"/><Relationship Id="rId22" Type="http://schemas.openxmlformats.org/officeDocument/2006/relationships/slideLayout" Target="../slideLayouts/slideLayout136.xml"/><Relationship Id="rId27" Type="http://schemas.openxmlformats.org/officeDocument/2006/relationships/slideLayout" Target="../slideLayouts/slideLayout141.xml"/><Relationship Id="rId43" Type="http://schemas.openxmlformats.org/officeDocument/2006/relationships/slideLayout" Target="../slideLayouts/slideLayout157.xml"/><Relationship Id="rId48" Type="http://schemas.openxmlformats.org/officeDocument/2006/relationships/slideLayout" Target="../slideLayouts/slideLayout162.xml"/><Relationship Id="rId64" Type="http://schemas.openxmlformats.org/officeDocument/2006/relationships/slideLayout" Target="../slideLayouts/slideLayout178.xml"/><Relationship Id="rId69" Type="http://schemas.openxmlformats.org/officeDocument/2006/relationships/slideLayout" Target="../slideLayouts/slideLayout183.xml"/><Relationship Id="rId113" Type="http://schemas.openxmlformats.org/officeDocument/2006/relationships/slideLayout" Target="../slideLayouts/slideLayout227.xml"/><Relationship Id="rId118" Type="http://schemas.openxmlformats.org/officeDocument/2006/relationships/theme" Target="../theme/theme2.xml"/><Relationship Id="rId80" Type="http://schemas.openxmlformats.org/officeDocument/2006/relationships/slideLayout" Target="../slideLayouts/slideLayout194.xml"/><Relationship Id="rId85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126.xml"/><Relationship Id="rId17" Type="http://schemas.openxmlformats.org/officeDocument/2006/relationships/slideLayout" Target="../slideLayouts/slideLayout131.xml"/><Relationship Id="rId33" Type="http://schemas.openxmlformats.org/officeDocument/2006/relationships/slideLayout" Target="../slideLayouts/slideLayout147.xml"/><Relationship Id="rId38" Type="http://schemas.openxmlformats.org/officeDocument/2006/relationships/slideLayout" Target="../slideLayouts/slideLayout152.xml"/><Relationship Id="rId59" Type="http://schemas.openxmlformats.org/officeDocument/2006/relationships/slideLayout" Target="../slideLayouts/slideLayout173.xml"/><Relationship Id="rId103" Type="http://schemas.openxmlformats.org/officeDocument/2006/relationships/slideLayout" Target="../slideLayouts/slideLayout217.xml"/><Relationship Id="rId108" Type="http://schemas.openxmlformats.org/officeDocument/2006/relationships/slideLayout" Target="../slideLayouts/slideLayout222.xml"/><Relationship Id="rId54" Type="http://schemas.openxmlformats.org/officeDocument/2006/relationships/slideLayout" Target="../slideLayouts/slideLayout168.xml"/><Relationship Id="rId70" Type="http://schemas.openxmlformats.org/officeDocument/2006/relationships/slideLayout" Target="../slideLayouts/slideLayout184.xml"/><Relationship Id="rId75" Type="http://schemas.openxmlformats.org/officeDocument/2006/relationships/slideLayout" Target="../slideLayouts/slideLayout189.xml"/><Relationship Id="rId91" Type="http://schemas.openxmlformats.org/officeDocument/2006/relationships/slideLayout" Target="../slideLayouts/slideLayout205.xml"/><Relationship Id="rId96" Type="http://schemas.openxmlformats.org/officeDocument/2006/relationships/slideLayout" Target="../slideLayouts/slideLayout210.xml"/><Relationship Id="rId1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20.xml"/><Relationship Id="rId23" Type="http://schemas.openxmlformats.org/officeDocument/2006/relationships/slideLayout" Target="../slideLayouts/slideLayout137.xml"/><Relationship Id="rId28" Type="http://schemas.openxmlformats.org/officeDocument/2006/relationships/slideLayout" Target="../slideLayouts/slideLayout142.xml"/><Relationship Id="rId49" Type="http://schemas.openxmlformats.org/officeDocument/2006/relationships/slideLayout" Target="../slideLayouts/slideLayout163.xml"/><Relationship Id="rId114" Type="http://schemas.openxmlformats.org/officeDocument/2006/relationships/slideLayout" Target="../slideLayouts/slideLayout228.xml"/><Relationship Id="rId10" Type="http://schemas.openxmlformats.org/officeDocument/2006/relationships/slideLayout" Target="../slideLayouts/slideLayout124.xml"/><Relationship Id="rId31" Type="http://schemas.openxmlformats.org/officeDocument/2006/relationships/slideLayout" Target="../slideLayouts/slideLayout145.xml"/><Relationship Id="rId44" Type="http://schemas.openxmlformats.org/officeDocument/2006/relationships/slideLayout" Target="../slideLayouts/slideLayout158.xml"/><Relationship Id="rId52" Type="http://schemas.openxmlformats.org/officeDocument/2006/relationships/slideLayout" Target="../slideLayouts/slideLayout166.xml"/><Relationship Id="rId60" Type="http://schemas.openxmlformats.org/officeDocument/2006/relationships/slideLayout" Target="../slideLayouts/slideLayout174.xml"/><Relationship Id="rId65" Type="http://schemas.openxmlformats.org/officeDocument/2006/relationships/slideLayout" Target="../slideLayouts/slideLayout179.xml"/><Relationship Id="rId73" Type="http://schemas.openxmlformats.org/officeDocument/2006/relationships/slideLayout" Target="../slideLayouts/slideLayout187.xml"/><Relationship Id="rId78" Type="http://schemas.openxmlformats.org/officeDocument/2006/relationships/slideLayout" Target="../slideLayouts/slideLayout192.xml"/><Relationship Id="rId81" Type="http://schemas.openxmlformats.org/officeDocument/2006/relationships/slideLayout" Target="../slideLayouts/slideLayout195.xml"/><Relationship Id="rId86" Type="http://schemas.openxmlformats.org/officeDocument/2006/relationships/slideLayout" Target="../slideLayouts/slideLayout200.xml"/><Relationship Id="rId94" Type="http://schemas.openxmlformats.org/officeDocument/2006/relationships/slideLayout" Target="../slideLayouts/slideLayout208.xml"/><Relationship Id="rId99" Type="http://schemas.openxmlformats.org/officeDocument/2006/relationships/slideLayout" Target="../slideLayouts/slideLayout213.xml"/><Relationship Id="rId101" Type="http://schemas.openxmlformats.org/officeDocument/2006/relationships/slideLayout" Target="../slideLayouts/slideLayout215.xml"/><Relationship Id="rId4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23.xml"/><Relationship Id="rId13" Type="http://schemas.openxmlformats.org/officeDocument/2006/relationships/slideLayout" Target="../slideLayouts/slideLayout127.xml"/><Relationship Id="rId18" Type="http://schemas.openxmlformats.org/officeDocument/2006/relationships/slideLayout" Target="../slideLayouts/slideLayout132.xml"/><Relationship Id="rId39" Type="http://schemas.openxmlformats.org/officeDocument/2006/relationships/slideLayout" Target="../slideLayouts/slideLayout153.xml"/><Relationship Id="rId109" Type="http://schemas.openxmlformats.org/officeDocument/2006/relationships/slideLayout" Target="../slideLayouts/slideLayout223.xml"/><Relationship Id="rId34" Type="http://schemas.openxmlformats.org/officeDocument/2006/relationships/slideLayout" Target="../slideLayouts/slideLayout148.xml"/><Relationship Id="rId50" Type="http://schemas.openxmlformats.org/officeDocument/2006/relationships/slideLayout" Target="../slideLayouts/slideLayout164.xml"/><Relationship Id="rId55" Type="http://schemas.openxmlformats.org/officeDocument/2006/relationships/slideLayout" Target="../slideLayouts/slideLayout169.xml"/><Relationship Id="rId76" Type="http://schemas.openxmlformats.org/officeDocument/2006/relationships/slideLayout" Target="../slideLayouts/slideLayout190.xml"/><Relationship Id="rId97" Type="http://schemas.openxmlformats.org/officeDocument/2006/relationships/slideLayout" Target="../slideLayouts/slideLayout211.xml"/><Relationship Id="rId104" Type="http://schemas.openxmlformats.org/officeDocument/2006/relationships/slideLayout" Target="../slideLayouts/slideLayout218.xml"/><Relationship Id="rId7" Type="http://schemas.openxmlformats.org/officeDocument/2006/relationships/slideLayout" Target="../slideLayouts/slideLayout121.xml"/><Relationship Id="rId71" Type="http://schemas.openxmlformats.org/officeDocument/2006/relationships/slideLayout" Target="../slideLayouts/slideLayout185.xml"/><Relationship Id="rId92" Type="http://schemas.openxmlformats.org/officeDocument/2006/relationships/slideLayout" Target="../slideLayouts/slideLayout206.xml"/><Relationship Id="rId2" Type="http://schemas.openxmlformats.org/officeDocument/2006/relationships/slideLayout" Target="../slideLayouts/slideLayout116.xml"/><Relationship Id="rId29" Type="http://schemas.openxmlformats.org/officeDocument/2006/relationships/slideLayout" Target="../slideLayouts/slideLayout143.xml"/><Relationship Id="rId24" Type="http://schemas.openxmlformats.org/officeDocument/2006/relationships/slideLayout" Target="../slideLayouts/slideLayout138.xml"/><Relationship Id="rId40" Type="http://schemas.openxmlformats.org/officeDocument/2006/relationships/slideLayout" Target="../slideLayouts/slideLayout154.xml"/><Relationship Id="rId45" Type="http://schemas.openxmlformats.org/officeDocument/2006/relationships/slideLayout" Target="../slideLayouts/slideLayout159.xml"/><Relationship Id="rId66" Type="http://schemas.openxmlformats.org/officeDocument/2006/relationships/slideLayout" Target="../slideLayouts/slideLayout180.xml"/><Relationship Id="rId87" Type="http://schemas.openxmlformats.org/officeDocument/2006/relationships/slideLayout" Target="../slideLayouts/slideLayout201.xml"/><Relationship Id="rId110" Type="http://schemas.openxmlformats.org/officeDocument/2006/relationships/slideLayout" Target="../slideLayouts/slideLayout224.xml"/><Relationship Id="rId115" Type="http://schemas.openxmlformats.org/officeDocument/2006/relationships/slideLayout" Target="../slideLayouts/slideLayout229.xml"/><Relationship Id="rId61" Type="http://schemas.openxmlformats.org/officeDocument/2006/relationships/slideLayout" Target="../slideLayouts/slideLayout175.xml"/><Relationship Id="rId82" Type="http://schemas.openxmlformats.org/officeDocument/2006/relationships/slideLayout" Target="../slideLayouts/slideLayout196.xml"/><Relationship Id="rId19" Type="http://schemas.openxmlformats.org/officeDocument/2006/relationships/slideLayout" Target="../slideLayouts/slideLayout133.xml"/><Relationship Id="rId14" Type="http://schemas.openxmlformats.org/officeDocument/2006/relationships/slideLayout" Target="../slideLayouts/slideLayout128.xml"/><Relationship Id="rId30" Type="http://schemas.openxmlformats.org/officeDocument/2006/relationships/slideLayout" Target="../slideLayouts/slideLayout144.xml"/><Relationship Id="rId35" Type="http://schemas.openxmlformats.org/officeDocument/2006/relationships/slideLayout" Target="../slideLayouts/slideLayout149.xml"/><Relationship Id="rId56" Type="http://schemas.openxmlformats.org/officeDocument/2006/relationships/slideLayout" Target="../slideLayouts/slideLayout170.xml"/><Relationship Id="rId77" Type="http://schemas.openxmlformats.org/officeDocument/2006/relationships/slideLayout" Target="../slideLayouts/slideLayout191.xml"/><Relationship Id="rId100" Type="http://schemas.openxmlformats.org/officeDocument/2006/relationships/slideLayout" Target="../slideLayouts/slideLayout214.xml"/><Relationship Id="rId105" Type="http://schemas.openxmlformats.org/officeDocument/2006/relationships/slideLayout" Target="../slideLayouts/slideLayout219.xml"/><Relationship Id="rId8" Type="http://schemas.openxmlformats.org/officeDocument/2006/relationships/slideLayout" Target="../slideLayouts/slideLayout122.xml"/><Relationship Id="rId51" Type="http://schemas.openxmlformats.org/officeDocument/2006/relationships/slideLayout" Target="../slideLayouts/slideLayout165.xml"/><Relationship Id="rId72" Type="http://schemas.openxmlformats.org/officeDocument/2006/relationships/slideLayout" Target="../slideLayouts/slideLayout186.xml"/><Relationship Id="rId93" Type="http://schemas.openxmlformats.org/officeDocument/2006/relationships/slideLayout" Target="../slideLayouts/slideLayout207.xml"/><Relationship Id="rId98" Type="http://schemas.openxmlformats.org/officeDocument/2006/relationships/slideLayout" Target="../slideLayouts/slideLayout212.xml"/><Relationship Id="rId3" Type="http://schemas.openxmlformats.org/officeDocument/2006/relationships/slideLayout" Target="../slideLayouts/slideLayout117.xml"/><Relationship Id="rId25" Type="http://schemas.openxmlformats.org/officeDocument/2006/relationships/slideLayout" Target="../slideLayouts/slideLayout139.xml"/><Relationship Id="rId46" Type="http://schemas.openxmlformats.org/officeDocument/2006/relationships/slideLayout" Target="../slideLayouts/slideLayout160.xml"/><Relationship Id="rId67" Type="http://schemas.openxmlformats.org/officeDocument/2006/relationships/slideLayout" Target="../slideLayouts/slideLayout181.xml"/><Relationship Id="rId116" Type="http://schemas.openxmlformats.org/officeDocument/2006/relationships/slideLayout" Target="../slideLayouts/slideLayout230.xml"/><Relationship Id="rId20" Type="http://schemas.openxmlformats.org/officeDocument/2006/relationships/slideLayout" Target="../slideLayouts/slideLayout134.xml"/><Relationship Id="rId41" Type="http://schemas.openxmlformats.org/officeDocument/2006/relationships/slideLayout" Target="../slideLayouts/slideLayout155.xml"/><Relationship Id="rId62" Type="http://schemas.openxmlformats.org/officeDocument/2006/relationships/slideLayout" Target="../slideLayouts/slideLayout176.xml"/><Relationship Id="rId83" Type="http://schemas.openxmlformats.org/officeDocument/2006/relationships/slideLayout" Target="../slideLayouts/slideLayout197.xml"/><Relationship Id="rId88" Type="http://schemas.openxmlformats.org/officeDocument/2006/relationships/slideLayout" Target="../slideLayouts/slideLayout202.xml"/><Relationship Id="rId111" Type="http://schemas.openxmlformats.org/officeDocument/2006/relationships/slideLayout" Target="../slideLayouts/slideLayout225.xml"/><Relationship Id="rId15" Type="http://schemas.openxmlformats.org/officeDocument/2006/relationships/slideLayout" Target="../slideLayouts/slideLayout129.xml"/><Relationship Id="rId36" Type="http://schemas.openxmlformats.org/officeDocument/2006/relationships/slideLayout" Target="../slideLayouts/slideLayout150.xml"/><Relationship Id="rId57" Type="http://schemas.openxmlformats.org/officeDocument/2006/relationships/slideLayout" Target="../slideLayouts/slideLayout171.xml"/><Relationship Id="rId106" Type="http://schemas.openxmlformats.org/officeDocument/2006/relationships/slideLayout" Target="../slideLayouts/slideLayout220.xml"/></Relationships>
</file>

<file path=ppt/slideMasters/_rels/slideMaster3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57.xml"/><Relationship Id="rId117" Type="http://schemas.openxmlformats.org/officeDocument/2006/relationships/theme" Target="../theme/theme3.xml"/><Relationship Id="rId21" Type="http://schemas.openxmlformats.org/officeDocument/2006/relationships/slideLayout" Target="../slideLayouts/slideLayout252.xml"/><Relationship Id="rId42" Type="http://schemas.openxmlformats.org/officeDocument/2006/relationships/slideLayout" Target="../slideLayouts/slideLayout273.xml"/><Relationship Id="rId47" Type="http://schemas.openxmlformats.org/officeDocument/2006/relationships/slideLayout" Target="../slideLayouts/slideLayout278.xml"/><Relationship Id="rId63" Type="http://schemas.openxmlformats.org/officeDocument/2006/relationships/slideLayout" Target="../slideLayouts/slideLayout294.xml"/><Relationship Id="rId68" Type="http://schemas.openxmlformats.org/officeDocument/2006/relationships/slideLayout" Target="../slideLayouts/slideLayout299.xml"/><Relationship Id="rId84" Type="http://schemas.openxmlformats.org/officeDocument/2006/relationships/slideLayout" Target="../slideLayouts/slideLayout315.xml"/><Relationship Id="rId89" Type="http://schemas.openxmlformats.org/officeDocument/2006/relationships/slideLayout" Target="../slideLayouts/slideLayout320.xml"/><Relationship Id="rId112" Type="http://schemas.openxmlformats.org/officeDocument/2006/relationships/slideLayout" Target="../slideLayouts/slideLayout343.xml"/><Relationship Id="rId16" Type="http://schemas.openxmlformats.org/officeDocument/2006/relationships/slideLayout" Target="../slideLayouts/slideLayout247.xml"/><Relationship Id="rId107" Type="http://schemas.openxmlformats.org/officeDocument/2006/relationships/slideLayout" Target="../slideLayouts/slideLayout338.xml"/><Relationship Id="rId11" Type="http://schemas.openxmlformats.org/officeDocument/2006/relationships/slideLayout" Target="../slideLayouts/slideLayout242.xml"/><Relationship Id="rId32" Type="http://schemas.openxmlformats.org/officeDocument/2006/relationships/slideLayout" Target="../slideLayouts/slideLayout263.xml"/><Relationship Id="rId37" Type="http://schemas.openxmlformats.org/officeDocument/2006/relationships/slideLayout" Target="../slideLayouts/slideLayout268.xml"/><Relationship Id="rId53" Type="http://schemas.openxmlformats.org/officeDocument/2006/relationships/slideLayout" Target="../slideLayouts/slideLayout284.xml"/><Relationship Id="rId58" Type="http://schemas.openxmlformats.org/officeDocument/2006/relationships/slideLayout" Target="../slideLayouts/slideLayout289.xml"/><Relationship Id="rId74" Type="http://schemas.openxmlformats.org/officeDocument/2006/relationships/slideLayout" Target="../slideLayouts/slideLayout305.xml"/><Relationship Id="rId79" Type="http://schemas.openxmlformats.org/officeDocument/2006/relationships/slideLayout" Target="../slideLayouts/slideLayout310.xml"/><Relationship Id="rId102" Type="http://schemas.openxmlformats.org/officeDocument/2006/relationships/slideLayout" Target="../slideLayouts/slideLayout333.xml"/><Relationship Id="rId5" Type="http://schemas.openxmlformats.org/officeDocument/2006/relationships/slideLayout" Target="../slideLayouts/slideLayout236.xml"/><Relationship Id="rId90" Type="http://schemas.openxmlformats.org/officeDocument/2006/relationships/slideLayout" Target="../slideLayouts/slideLayout321.xml"/><Relationship Id="rId95" Type="http://schemas.openxmlformats.org/officeDocument/2006/relationships/slideLayout" Target="../slideLayouts/slideLayout326.xml"/><Relationship Id="rId22" Type="http://schemas.openxmlformats.org/officeDocument/2006/relationships/slideLayout" Target="../slideLayouts/slideLayout253.xml"/><Relationship Id="rId27" Type="http://schemas.openxmlformats.org/officeDocument/2006/relationships/slideLayout" Target="../slideLayouts/slideLayout258.xml"/><Relationship Id="rId43" Type="http://schemas.openxmlformats.org/officeDocument/2006/relationships/slideLayout" Target="../slideLayouts/slideLayout274.xml"/><Relationship Id="rId48" Type="http://schemas.openxmlformats.org/officeDocument/2006/relationships/slideLayout" Target="../slideLayouts/slideLayout279.xml"/><Relationship Id="rId64" Type="http://schemas.openxmlformats.org/officeDocument/2006/relationships/slideLayout" Target="../slideLayouts/slideLayout295.xml"/><Relationship Id="rId69" Type="http://schemas.openxmlformats.org/officeDocument/2006/relationships/slideLayout" Target="../slideLayouts/slideLayout300.xml"/><Relationship Id="rId113" Type="http://schemas.openxmlformats.org/officeDocument/2006/relationships/slideLayout" Target="../slideLayouts/slideLayout344.xml"/><Relationship Id="rId80" Type="http://schemas.openxmlformats.org/officeDocument/2006/relationships/slideLayout" Target="../slideLayouts/slideLayout311.xml"/><Relationship Id="rId85" Type="http://schemas.openxmlformats.org/officeDocument/2006/relationships/slideLayout" Target="../slideLayouts/slideLayout316.xml"/><Relationship Id="rId12" Type="http://schemas.openxmlformats.org/officeDocument/2006/relationships/slideLayout" Target="../slideLayouts/slideLayout243.xml"/><Relationship Id="rId17" Type="http://schemas.openxmlformats.org/officeDocument/2006/relationships/slideLayout" Target="../slideLayouts/slideLayout248.xml"/><Relationship Id="rId33" Type="http://schemas.openxmlformats.org/officeDocument/2006/relationships/slideLayout" Target="../slideLayouts/slideLayout264.xml"/><Relationship Id="rId38" Type="http://schemas.openxmlformats.org/officeDocument/2006/relationships/slideLayout" Target="../slideLayouts/slideLayout269.xml"/><Relationship Id="rId59" Type="http://schemas.openxmlformats.org/officeDocument/2006/relationships/slideLayout" Target="../slideLayouts/slideLayout290.xml"/><Relationship Id="rId103" Type="http://schemas.openxmlformats.org/officeDocument/2006/relationships/slideLayout" Target="../slideLayouts/slideLayout334.xml"/><Relationship Id="rId108" Type="http://schemas.openxmlformats.org/officeDocument/2006/relationships/slideLayout" Target="../slideLayouts/slideLayout339.xml"/><Relationship Id="rId54" Type="http://schemas.openxmlformats.org/officeDocument/2006/relationships/slideLayout" Target="../slideLayouts/slideLayout285.xml"/><Relationship Id="rId70" Type="http://schemas.openxmlformats.org/officeDocument/2006/relationships/slideLayout" Target="../slideLayouts/slideLayout301.xml"/><Relationship Id="rId75" Type="http://schemas.openxmlformats.org/officeDocument/2006/relationships/slideLayout" Target="../slideLayouts/slideLayout306.xml"/><Relationship Id="rId91" Type="http://schemas.openxmlformats.org/officeDocument/2006/relationships/slideLayout" Target="../slideLayouts/slideLayout322.xml"/><Relationship Id="rId96" Type="http://schemas.openxmlformats.org/officeDocument/2006/relationships/slideLayout" Target="../slideLayouts/slideLayout327.xml"/><Relationship Id="rId1" Type="http://schemas.openxmlformats.org/officeDocument/2006/relationships/slideLayout" Target="../slideLayouts/slideLayout232.xml"/><Relationship Id="rId6" Type="http://schemas.openxmlformats.org/officeDocument/2006/relationships/slideLayout" Target="../slideLayouts/slideLayout237.xml"/><Relationship Id="rId23" Type="http://schemas.openxmlformats.org/officeDocument/2006/relationships/slideLayout" Target="../slideLayouts/slideLayout254.xml"/><Relationship Id="rId28" Type="http://schemas.openxmlformats.org/officeDocument/2006/relationships/slideLayout" Target="../slideLayouts/slideLayout259.xml"/><Relationship Id="rId49" Type="http://schemas.openxmlformats.org/officeDocument/2006/relationships/slideLayout" Target="../slideLayouts/slideLayout280.xml"/><Relationship Id="rId114" Type="http://schemas.openxmlformats.org/officeDocument/2006/relationships/slideLayout" Target="../slideLayouts/slideLayout345.xml"/><Relationship Id="rId10" Type="http://schemas.openxmlformats.org/officeDocument/2006/relationships/slideLayout" Target="../slideLayouts/slideLayout241.xml"/><Relationship Id="rId31" Type="http://schemas.openxmlformats.org/officeDocument/2006/relationships/slideLayout" Target="../slideLayouts/slideLayout262.xml"/><Relationship Id="rId44" Type="http://schemas.openxmlformats.org/officeDocument/2006/relationships/slideLayout" Target="../slideLayouts/slideLayout275.xml"/><Relationship Id="rId52" Type="http://schemas.openxmlformats.org/officeDocument/2006/relationships/slideLayout" Target="../slideLayouts/slideLayout283.xml"/><Relationship Id="rId60" Type="http://schemas.openxmlformats.org/officeDocument/2006/relationships/slideLayout" Target="../slideLayouts/slideLayout291.xml"/><Relationship Id="rId65" Type="http://schemas.openxmlformats.org/officeDocument/2006/relationships/slideLayout" Target="../slideLayouts/slideLayout296.xml"/><Relationship Id="rId73" Type="http://schemas.openxmlformats.org/officeDocument/2006/relationships/slideLayout" Target="../slideLayouts/slideLayout304.xml"/><Relationship Id="rId78" Type="http://schemas.openxmlformats.org/officeDocument/2006/relationships/slideLayout" Target="../slideLayouts/slideLayout309.xml"/><Relationship Id="rId81" Type="http://schemas.openxmlformats.org/officeDocument/2006/relationships/slideLayout" Target="../slideLayouts/slideLayout312.xml"/><Relationship Id="rId86" Type="http://schemas.openxmlformats.org/officeDocument/2006/relationships/slideLayout" Target="../slideLayouts/slideLayout317.xml"/><Relationship Id="rId94" Type="http://schemas.openxmlformats.org/officeDocument/2006/relationships/slideLayout" Target="../slideLayouts/slideLayout325.xml"/><Relationship Id="rId99" Type="http://schemas.openxmlformats.org/officeDocument/2006/relationships/slideLayout" Target="../slideLayouts/slideLayout330.xml"/><Relationship Id="rId101" Type="http://schemas.openxmlformats.org/officeDocument/2006/relationships/slideLayout" Target="../slideLayouts/slideLayout332.xml"/><Relationship Id="rId4" Type="http://schemas.openxmlformats.org/officeDocument/2006/relationships/slideLayout" Target="../slideLayouts/slideLayout235.xml"/><Relationship Id="rId9" Type="http://schemas.openxmlformats.org/officeDocument/2006/relationships/slideLayout" Target="../slideLayouts/slideLayout240.xml"/><Relationship Id="rId13" Type="http://schemas.openxmlformats.org/officeDocument/2006/relationships/slideLayout" Target="../slideLayouts/slideLayout244.xml"/><Relationship Id="rId18" Type="http://schemas.openxmlformats.org/officeDocument/2006/relationships/slideLayout" Target="../slideLayouts/slideLayout249.xml"/><Relationship Id="rId39" Type="http://schemas.openxmlformats.org/officeDocument/2006/relationships/slideLayout" Target="../slideLayouts/slideLayout270.xml"/><Relationship Id="rId109" Type="http://schemas.openxmlformats.org/officeDocument/2006/relationships/slideLayout" Target="../slideLayouts/slideLayout340.xml"/><Relationship Id="rId34" Type="http://schemas.openxmlformats.org/officeDocument/2006/relationships/slideLayout" Target="../slideLayouts/slideLayout265.xml"/><Relationship Id="rId50" Type="http://schemas.openxmlformats.org/officeDocument/2006/relationships/slideLayout" Target="../slideLayouts/slideLayout281.xml"/><Relationship Id="rId55" Type="http://schemas.openxmlformats.org/officeDocument/2006/relationships/slideLayout" Target="../slideLayouts/slideLayout286.xml"/><Relationship Id="rId76" Type="http://schemas.openxmlformats.org/officeDocument/2006/relationships/slideLayout" Target="../slideLayouts/slideLayout307.xml"/><Relationship Id="rId97" Type="http://schemas.openxmlformats.org/officeDocument/2006/relationships/slideLayout" Target="../slideLayouts/slideLayout328.xml"/><Relationship Id="rId104" Type="http://schemas.openxmlformats.org/officeDocument/2006/relationships/slideLayout" Target="../slideLayouts/slideLayout335.xml"/><Relationship Id="rId7" Type="http://schemas.openxmlformats.org/officeDocument/2006/relationships/slideLayout" Target="../slideLayouts/slideLayout238.xml"/><Relationship Id="rId71" Type="http://schemas.openxmlformats.org/officeDocument/2006/relationships/slideLayout" Target="../slideLayouts/slideLayout302.xml"/><Relationship Id="rId92" Type="http://schemas.openxmlformats.org/officeDocument/2006/relationships/slideLayout" Target="../slideLayouts/slideLayout323.xml"/><Relationship Id="rId2" Type="http://schemas.openxmlformats.org/officeDocument/2006/relationships/slideLayout" Target="../slideLayouts/slideLayout233.xml"/><Relationship Id="rId29" Type="http://schemas.openxmlformats.org/officeDocument/2006/relationships/slideLayout" Target="../slideLayouts/slideLayout260.xml"/><Relationship Id="rId24" Type="http://schemas.openxmlformats.org/officeDocument/2006/relationships/slideLayout" Target="../slideLayouts/slideLayout255.xml"/><Relationship Id="rId40" Type="http://schemas.openxmlformats.org/officeDocument/2006/relationships/slideLayout" Target="../slideLayouts/slideLayout271.xml"/><Relationship Id="rId45" Type="http://schemas.openxmlformats.org/officeDocument/2006/relationships/slideLayout" Target="../slideLayouts/slideLayout276.xml"/><Relationship Id="rId66" Type="http://schemas.openxmlformats.org/officeDocument/2006/relationships/slideLayout" Target="../slideLayouts/slideLayout297.xml"/><Relationship Id="rId87" Type="http://schemas.openxmlformats.org/officeDocument/2006/relationships/slideLayout" Target="../slideLayouts/slideLayout318.xml"/><Relationship Id="rId110" Type="http://schemas.openxmlformats.org/officeDocument/2006/relationships/slideLayout" Target="../slideLayouts/slideLayout341.xml"/><Relationship Id="rId115" Type="http://schemas.openxmlformats.org/officeDocument/2006/relationships/slideLayout" Target="../slideLayouts/slideLayout346.xml"/><Relationship Id="rId61" Type="http://schemas.openxmlformats.org/officeDocument/2006/relationships/slideLayout" Target="../slideLayouts/slideLayout292.xml"/><Relationship Id="rId82" Type="http://schemas.openxmlformats.org/officeDocument/2006/relationships/slideLayout" Target="../slideLayouts/slideLayout313.xml"/><Relationship Id="rId19" Type="http://schemas.openxmlformats.org/officeDocument/2006/relationships/slideLayout" Target="../slideLayouts/slideLayout250.xml"/><Relationship Id="rId14" Type="http://schemas.openxmlformats.org/officeDocument/2006/relationships/slideLayout" Target="../slideLayouts/slideLayout245.xml"/><Relationship Id="rId30" Type="http://schemas.openxmlformats.org/officeDocument/2006/relationships/slideLayout" Target="../slideLayouts/slideLayout261.xml"/><Relationship Id="rId35" Type="http://schemas.openxmlformats.org/officeDocument/2006/relationships/slideLayout" Target="../slideLayouts/slideLayout266.xml"/><Relationship Id="rId56" Type="http://schemas.openxmlformats.org/officeDocument/2006/relationships/slideLayout" Target="../slideLayouts/slideLayout287.xml"/><Relationship Id="rId77" Type="http://schemas.openxmlformats.org/officeDocument/2006/relationships/slideLayout" Target="../slideLayouts/slideLayout308.xml"/><Relationship Id="rId100" Type="http://schemas.openxmlformats.org/officeDocument/2006/relationships/slideLayout" Target="../slideLayouts/slideLayout331.xml"/><Relationship Id="rId105" Type="http://schemas.openxmlformats.org/officeDocument/2006/relationships/slideLayout" Target="../slideLayouts/slideLayout336.xml"/><Relationship Id="rId8" Type="http://schemas.openxmlformats.org/officeDocument/2006/relationships/slideLayout" Target="../slideLayouts/slideLayout239.xml"/><Relationship Id="rId51" Type="http://schemas.openxmlformats.org/officeDocument/2006/relationships/slideLayout" Target="../slideLayouts/slideLayout282.xml"/><Relationship Id="rId72" Type="http://schemas.openxmlformats.org/officeDocument/2006/relationships/slideLayout" Target="../slideLayouts/slideLayout303.xml"/><Relationship Id="rId93" Type="http://schemas.openxmlformats.org/officeDocument/2006/relationships/slideLayout" Target="../slideLayouts/slideLayout324.xml"/><Relationship Id="rId98" Type="http://schemas.openxmlformats.org/officeDocument/2006/relationships/slideLayout" Target="../slideLayouts/slideLayout329.xml"/><Relationship Id="rId3" Type="http://schemas.openxmlformats.org/officeDocument/2006/relationships/slideLayout" Target="../slideLayouts/slideLayout234.xml"/><Relationship Id="rId25" Type="http://schemas.openxmlformats.org/officeDocument/2006/relationships/slideLayout" Target="../slideLayouts/slideLayout256.xml"/><Relationship Id="rId46" Type="http://schemas.openxmlformats.org/officeDocument/2006/relationships/slideLayout" Target="../slideLayouts/slideLayout277.xml"/><Relationship Id="rId67" Type="http://schemas.openxmlformats.org/officeDocument/2006/relationships/slideLayout" Target="../slideLayouts/slideLayout298.xml"/><Relationship Id="rId116" Type="http://schemas.openxmlformats.org/officeDocument/2006/relationships/slideLayout" Target="../slideLayouts/slideLayout347.xml"/><Relationship Id="rId20" Type="http://schemas.openxmlformats.org/officeDocument/2006/relationships/slideLayout" Target="../slideLayouts/slideLayout251.xml"/><Relationship Id="rId41" Type="http://schemas.openxmlformats.org/officeDocument/2006/relationships/slideLayout" Target="../slideLayouts/slideLayout272.xml"/><Relationship Id="rId62" Type="http://schemas.openxmlformats.org/officeDocument/2006/relationships/slideLayout" Target="../slideLayouts/slideLayout293.xml"/><Relationship Id="rId83" Type="http://schemas.openxmlformats.org/officeDocument/2006/relationships/slideLayout" Target="../slideLayouts/slideLayout314.xml"/><Relationship Id="rId88" Type="http://schemas.openxmlformats.org/officeDocument/2006/relationships/slideLayout" Target="../slideLayouts/slideLayout319.xml"/><Relationship Id="rId111" Type="http://schemas.openxmlformats.org/officeDocument/2006/relationships/slideLayout" Target="../slideLayouts/slideLayout342.xml"/><Relationship Id="rId15" Type="http://schemas.openxmlformats.org/officeDocument/2006/relationships/slideLayout" Target="../slideLayouts/slideLayout246.xml"/><Relationship Id="rId36" Type="http://schemas.openxmlformats.org/officeDocument/2006/relationships/slideLayout" Target="../slideLayouts/slideLayout267.xml"/><Relationship Id="rId57" Type="http://schemas.openxmlformats.org/officeDocument/2006/relationships/slideLayout" Target="../slideLayouts/slideLayout288.xml"/><Relationship Id="rId106" Type="http://schemas.openxmlformats.org/officeDocument/2006/relationships/slideLayout" Target="../slideLayouts/slideLayout337.xml"/></Relationships>
</file>

<file path=ppt/slideMasters/_rels/slideMaster4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73.xml"/><Relationship Id="rId117" Type="http://schemas.openxmlformats.org/officeDocument/2006/relationships/slideLayout" Target="../slideLayouts/slideLayout464.xml"/><Relationship Id="rId21" Type="http://schemas.openxmlformats.org/officeDocument/2006/relationships/slideLayout" Target="../slideLayouts/slideLayout368.xml"/><Relationship Id="rId42" Type="http://schemas.openxmlformats.org/officeDocument/2006/relationships/slideLayout" Target="../slideLayouts/slideLayout389.xml"/><Relationship Id="rId47" Type="http://schemas.openxmlformats.org/officeDocument/2006/relationships/slideLayout" Target="../slideLayouts/slideLayout394.xml"/><Relationship Id="rId63" Type="http://schemas.openxmlformats.org/officeDocument/2006/relationships/slideLayout" Target="../slideLayouts/slideLayout410.xml"/><Relationship Id="rId68" Type="http://schemas.openxmlformats.org/officeDocument/2006/relationships/slideLayout" Target="../slideLayouts/slideLayout415.xml"/><Relationship Id="rId84" Type="http://schemas.openxmlformats.org/officeDocument/2006/relationships/slideLayout" Target="../slideLayouts/slideLayout431.xml"/><Relationship Id="rId89" Type="http://schemas.openxmlformats.org/officeDocument/2006/relationships/slideLayout" Target="../slideLayouts/slideLayout436.xml"/><Relationship Id="rId112" Type="http://schemas.openxmlformats.org/officeDocument/2006/relationships/slideLayout" Target="../slideLayouts/slideLayout459.xml"/><Relationship Id="rId16" Type="http://schemas.openxmlformats.org/officeDocument/2006/relationships/slideLayout" Target="../slideLayouts/slideLayout363.xml"/><Relationship Id="rId107" Type="http://schemas.openxmlformats.org/officeDocument/2006/relationships/slideLayout" Target="../slideLayouts/slideLayout454.xml"/><Relationship Id="rId11" Type="http://schemas.openxmlformats.org/officeDocument/2006/relationships/slideLayout" Target="../slideLayouts/slideLayout358.xml"/><Relationship Id="rId32" Type="http://schemas.openxmlformats.org/officeDocument/2006/relationships/slideLayout" Target="../slideLayouts/slideLayout379.xml"/><Relationship Id="rId37" Type="http://schemas.openxmlformats.org/officeDocument/2006/relationships/slideLayout" Target="../slideLayouts/slideLayout384.xml"/><Relationship Id="rId53" Type="http://schemas.openxmlformats.org/officeDocument/2006/relationships/slideLayout" Target="../slideLayouts/slideLayout400.xml"/><Relationship Id="rId58" Type="http://schemas.openxmlformats.org/officeDocument/2006/relationships/slideLayout" Target="../slideLayouts/slideLayout405.xml"/><Relationship Id="rId74" Type="http://schemas.openxmlformats.org/officeDocument/2006/relationships/slideLayout" Target="../slideLayouts/slideLayout421.xml"/><Relationship Id="rId79" Type="http://schemas.openxmlformats.org/officeDocument/2006/relationships/slideLayout" Target="../slideLayouts/slideLayout426.xml"/><Relationship Id="rId102" Type="http://schemas.openxmlformats.org/officeDocument/2006/relationships/slideLayout" Target="../slideLayouts/slideLayout449.xml"/><Relationship Id="rId5" Type="http://schemas.openxmlformats.org/officeDocument/2006/relationships/slideLayout" Target="../slideLayouts/slideLayout352.xml"/><Relationship Id="rId90" Type="http://schemas.openxmlformats.org/officeDocument/2006/relationships/slideLayout" Target="../slideLayouts/slideLayout437.xml"/><Relationship Id="rId95" Type="http://schemas.openxmlformats.org/officeDocument/2006/relationships/slideLayout" Target="../slideLayouts/slideLayout442.xml"/><Relationship Id="rId22" Type="http://schemas.openxmlformats.org/officeDocument/2006/relationships/slideLayout" Target="../slideLayouts/slideLayout369.xml"/><Relationship Id="rId27" Type="http://schemas.openxmlformats.org/officeDocument/2006/relationships/slideLayout" Target="../slideLayouts/slideLayout374.xml"/><Relationship Id="rId43" Type="http://schemas.openxmlformats.org/officeDocument/2006/relationships/slideLayout" Target="../slideLayouts/slideLayout390.xml"/><Relationship Id="rId48" Type="http://schemas.openxmlformats.org/officeDocument/2006/relationships/slideLayout" Target="../slideLayouts/slideLayout395.xml"/><Relationship Id="rId64" Type="http://schemas.openxmlformats.org/officeDocument/2006/relationships/slideLayout" Target="../slideLayouts/slideLayout411.xml"/><Relationship Id="rId69" Type="http://schemas.openxmlformats.org/officeDocument/2006/relationships/slideLayout" Target="../slideLayouts/slideLayout416.xml"/><Relationship Id="rId113" Type="http://schemas.openxmlformats.org/officeDocument/2006/relationships/slideLayout" Target="../slideLayouts/slideLayout460.xml"/><Relationship Id="rId118" Type="http://schemas.openxmlformats.org/officeDocument/2006/relationships/theme" Target="../theme/theme4.xml"/><Relationship Id="rId80" Type="http://schemas.openxmlformats.org/officeDocument/2006/relationships/slideLayout" Target="../slideLayouts/slideLayout427.xml"/><Relationship Id="rId85" Type="http://schemas.openxmlformats.org/officeDocument/2006/relationships/slideLayout" Target="../slideLayouts/slideLayout432.xml"/><Relationship Id="rId12" Type="http://schemas.openxmlformats.org/officeDocument/2006/relationships/slideLayout" Target="../slideLayouts/slideLayout359.xml"/><Relationship Id="rId17" Type="http://schemas.openxmlformats.org/officeDocument/2006/relationships/slideLayout" Target="../slideLayouts/slideLayout364.xml"/><Relationship Id="rId33" Type="http://schemas.openxmlformats.org/officeDocument/2006/relationships/slideLayout" Target="../slideLayouts/slideLayout380.xml"/><Relationship Id="rId38" Type="http://schemas.openxmlformats.org/officeDocument/2006/relationships/slideLayout" Target="../slideLayouts/slideLayout385.xml"/><Relationship Id="rId59" Type="http://schemas.openxmlformats.org/officeDocument/2006/relationships/slideLayout" Target="../slideLayouts/slideLayout406.xml"/><Relationship Id="rId103" Type="http://schemas.openxmlformats.org/officeDocument/2006/relationships/slideLayout" Target="../slideLayouts/slideLayout450.xml"/><Relationship Id="rId108" Type="http://schemas.openxmlformats.org/officeDocument/2006/relationships/slideLayout" Target="../slideLayouts/slideLayout455.xml"/><Relationship Id="rId54" Type="http://schemas.openxmlformats.org/officeDocument/2006/relationships/slideLayout" Target="../slideLayouts/slideLayout401.xml"/><Relationship Id="rId70" Type="http://schemas.openxmlformats.org/officeDocument/2006/relationships/slideLayout" Target="../slideLayouts/slideLayout417.xml"/><Relationship Id="rId75" Type="http://schemas.openxmlformats.org/officeDocument/2006/relationships/slideLayout" Target="../slideLayouts/slideLayout422.xml"/><Relationship Id="rId91" Type="http://schemas.openxmlformats.org/officeDocument/2006/relationships/slideLayout" Target="../slideLayouts/slideLayout438.xml"/><Relationship Id="rId96" Type="http://schemas.openxmlformats.org/officeDocument/2006/relationships/slideLayout" Target="../slideLayouts/slideLayout443.xml"/><Relationship Id="rId1" Type="http://schemas.openxmlformats.org/officeDocument/2006/relationships/slideLayout" Target="../slideLayouts/slideLayout348.xml"/><Relationship Id="rId6" Type="http://schemas.openxmlformats.org/officeDocument/2006/relationships/slideLayout" Target="../slideLayouts/slideLayout353.xml"/><Relationship Id="rId23" Type="http://schemas.openxmlformats.org/officeDocument/2006/relationships/slideLayout" Target="../slideLayouts/slideLayout370.xml"/><Relationship Id="rId28" Type="http://schemas.openxmlformats.org/officeDocument/2006/relationships/slideLayout" Target="../slideLayouts/slideLayout375.xml"/><Relationship Id="rId49" Type="http://schemas.openxmlformats.org/officeDocument/2006/relationships/slideLayout" Target="../slideLayouts/slideLayout396.xml"/><Relationship Id="rId114" Type="http://schemas.openxmlformats.org/officeDocument/2006/relationships/slideLayout" Target="../slideLayouts/slideLayout461.xml"/><Relationship Id="rId10" Type="http://schemas.openxmlformats.org/officeDocument/2006/relationships/slideLayout" Target="../slideLayouts/slideLayout357.xml"/><Relationship Id="rId31" Type="http://schemas.openxmlformats.org/officeDocument/2006/relationships/slideLayout" Target="../slideLayouts/slideLayout378.xml"/><Relationship Id="rId44" Type="http://schemas.openxmlformats.org/officeDocument/2006/relationships/slideLayout" Target="../slideLayouts/slideLayout391.xml"/><Relationship Id="rId52" Type="http://schemas.openxmlformats.org/officeDocument/2006/relationships/slideLayout" Target="../slideLayouts/slideLayout399.xml"/><Relationship Id="rId60" Type="http://schemas.openxmlformats.org/officeDocument/2006/relationships/slideLayout" Target="../slideLayouts/slideLayout407.xml"/><Relationship Id="rId65" Type="http://schemas.openxmlformats.org/officeDocument/2006/relationships/slideLayout" Target="../slideLayouts/slideLayout412.xml"/><Relationship Id="rId73" Type="http://schemas.openxmlformats.org/officeDocument/2006/relationships/slideLayout" Target="../slideLayouts/slideLayout420.xml"/><Relationship Id="rId78" Type="http://schemas.openxmlformats.org/officeDocument/2006/relationships/slideLayout" Target="../slideLayouts/slideLayout425.xml"/><Relationship Id="rId81" Type="http://schemas.openxmlformats.org/officeDocument/2006/relationships/slideLayout" Target="../slideLayouts/slideLayout428.xml"/><Relationship Id="rId86" Type="http://schemas.openxmlformats.org/officeDocument/2006/relationships/slideLayout" Target="../slideLayouts/slideLayout433.xml"/><Relationship Id="rId94" Type="http://schemas.openxmlformats.org/officeDocument/2006/relationships/slideLayout" Target="../slideLayouts/slideLayout441.xml"/><Relationship Id="rId99" Type="http://schemas.openxmlformats.org/officeDocument/2006/relationships/slideLayout" Target="../slideLayouts/slideLayout446.xml"/><Relationship Id="rId101" Type="http://schemas.openxmlformats.org/officeDocument/2006/relationships/slideLayout" Target="../slideLayouts/slideLayout448.xml"/><Relationship Id="rId4" Type="http://schemas.openxmlformats.org/officeDocument/2006/relationships/slideLayout" Target="../slideLayouts/slideLayout351.xml"/><Relationship Id="rId9" Type="http://schemas.openxmlformats.org/officeDocument/2006/relationships/slideLayout" Target="../slideLayouts/slideLayout356.xml"/><Relationship Id="rId13" Type="http://schemas.openxmlformats.org/officeDocument/2006/relationships/slideLayout" Target="../slideLayouts/slideLayout360.xml"/><Relationship Id="rId18" Type="http://schemas.openxmlformats.org/officeDocument/2006/relationships/slideLayout" Target="../slideLayouts/slideLayout365.xml"/><Relationship Id="rId39" Type="http://schemas.openxmlformats.org/officeDocument/2006/relationships/slideLayout" Target="../slideLayouts/slideLayout386.xml"/><Relationship Id="rId109" Type="http://schemas.openxmlformats.org/officeDocument/2006/relationships/slideLayout" Target="../slideLayouts/slideLayout456.xml"/><Relationship Id="rId34" Type="http://schemas.openxmlformats.org/officeDocument/2006/relationships/slideLayout" Target="../slideLayouts/slideLayout381.xml"/><Relationship Id="rId50" Type="http://schemas.openxmlformats.org/officeDocument/2006/relationships/slideLayout" Target="../slideLayouts/slideLayout397.xml"/><Relationship Id="rId55" Type="http://schemas.openxmlformats.org/officeDocument/2006/relationships/slideLayout" Target="../slideLayouts/slideLayout402.xml"/><Relationship Id="rId76" Type="http://schemas.openxmlformats.org/officeDocument/2006/relationships/slideLayout" Target="../slideLayouts/slideLayout423.xml"/><Relationship Id="rId97" Type="http://schemas.openxmlformats.org/officeDocument/2006/relationships/slideLayout" Target="../slideLayouts/slideLayout444.xml"/><Relationship Id="rId104" Type="http://schemas.openxmlformats.org/officeDocument/2006/relationships/slideLayout" Target="../slideLayouts/slideLayout451.xml"/><Relationship Id="rId7" Type="http://schemas.openxmlformats.org/officeDocument/2006/relationships/slideLayout" Target="../slideLayouts/slideLayout354.xml"/><Relationship Id="rId71" Type="http://schemas.openxmlformats.org/officeDocument/2006/relationships/slideLayout" Target="../slideLayouts/slideLayout418.xml"/><Relationship Id="rId92" Type="http://schemas.openxmlformats.org/officeDocument/2006/relationships/slideLayout" Target="../slideLayouts/slideLayout439.xml"/><Relationship Id="rId2" Type="http://schemas.openxmlformats.org/officeDocument/2006/relationships/slideLayout" Target="../slideLayouts/slideLayout349.xml"/><Relationship Id="rId29" Type="http://schemas.openxmlformats.org/officeDocument/2006/relationships/slideLayout" Target="../slideLayouts/slideLayout376.xml"/><Relationship Id="rId24" Type="http://schemas.openxmlformats.org/officeDocument/2006/relationships/slideLayout" Target="../slideLayouts/slideLayout371.xml"/><Relationship Id="rId40" Type="http://schemas.openxmlformats.org/officeDocument/2006/relationships/slideLayout" Target="../slideLayouts/slideLayout387.xml"/><Relationship Id="rId45" Type="http://schemas.openxmlformats.org/officeDocument/2006/relationships/slideLayout" Target="../slideLayouts/slideLayout392.xml"/><Relationship Id="rId66" Type="http://schemas.openxmlformats.org/officeDocument/2006/relationships/slideLayout" Target="../slideLayouts/slideLayout413.xml"/><Relationship Id="rId87" Type="http://schemas.openxmlformats.org/officeDocument/2006/relationships/slideLayout" Target="../slideLayouts/slideLayout434.xml"/><Relationship Id="rId110" Type="http://schemas.openxmlformats.org/officeDocument/2006/relationships/slideLayout" Target="../slideLayouts/slideLayout457.xml"/><Relationship Id="rId115" Type="http://schemas.openxmlformats.org/officeDocument/2006/relationships/slideLayout" Target="../slideLayouts/slideLayout462.xml"/><Relationship Id="rId61" Type="http://schemas.openxmlformats.org/officeDocument/2006/relationships/slideLayout" Target="../slideLayouts/slideLayout408.xml"/><Relationship Id="rId82" Type="http://schemas.openxmlformats.org/officeDocument/2006/relationships/slideLayout" Target="../slideLayouts/slideLayout429.xml"/><Relationship Id="rId19" Type="http://schemas.openxmlformats.org/officeDocument/2006/relationships/slideLayout" Target="../slideLayouts/slideLayout366.xml"/><Relationship Id="rId14" Type="http://schemas.openxmlformats.org/officeDocument/2006/relationships/slideLayout" Target="../slideLayouts/slideLayout361.xml"/><Relationship Id="rId30" Type="http://schemas.openxmlformats.org/officeDocument/2006/relationships/slideLayout" Target="../slideLayouts/slideLayout377.xml"/><Relationship Id="rId35" Type="http://schemas.openxmlformats.org/officeDocument/2006/relationships/slideLayout" Target="../slideLayouts/slideLayout382.xml"/><Relationship Id="rId56" Type="http://schemas.openxmlformats.org/officeDocument/2006/relationships/slideLayout" Target="../slideLayouts/slideLayout403.xml"/><Relationship Id="rId77" Type="http://schemas.openxmlformats.org/officeDocument/2006/relationships/slideLayout" Target="../slideLayouts/slideLayout424.xml"/><Relationship Id="rId100" Type="http://schemas.openxmlformats.org/officeDocument/2006/relationships/slideLayout" Target="../slideLayouts/slideLayout447.xml"/><Relationship Id="rId105" Type="http://schemas.openxmlformats.org/officeDocument/2006/relationships/slideLayout" Target="../slideLayouts/slideLayout452.xml"/><Relationship Id="rId8" Type="http://schemas.openxmlformats.org/officeDocument/2006/relationships/slideLayout" Target="../slideLayouts/slideLayout355.xml"/><Relationship Id="rId51" Type="http://schemas.openxmlformats.org/officeDocument/2006/relationships/slideLayout" Target="../slideLayouts/slideLayout398.xml"/><Relationship Id="rId72" Type="http://schemas.openxmlformats.org/officeDocument/2006/relationships/slideLayout" Target="../slideLayouts/slideLayout419.xml"/><Relationship Id="rId93" Type="http://schemas.openxmlformats.org/officeDocument/2006/relationships/slideLayout" Target="../slideLayouts/slideLayout440.xml"/><Relationship Id="rId98" Type="http://schemas.openxmlformats.org/officeDocument/2006/relationships/slideLayout" Target="../slideLayouts/slideLayout445.xml"/><Relationship Id="rId3" Type="http://schemas.openxmlformats.org/officeDocument/2006/relationships/slideLayout" Target="../slideLayouts/slideLayout350.xml"/><Relationship Id="rId25" Type="http://schemas.openxmlformats.org/officeDocument/2006/relationships/slideLayout" Target="../slideLayouts/slideLayout372.xml"/><Relationship Id="rId46" Type="http://schemas.openxmlformats.org/officeDocument/2006/relationships/slideLayout" Target="../slideLayouts/slideLayout393.xml"/><Relationship Id="rId67" Type="http://schemas.openxmlformats.org/officeDocument/2006/relationships/slideLayout" Target="../slideLayouts/slideLayout414.xml"/><Relationship Id="rId116" Type="http://schemas.openxmlformats.org/officeDocument/2006/relationships/slideLayout" Target="../slideLayouts/slideLayout463.xml"/><Relationship Id="rId20" Type="http://schemas.openxmlformats.org/officeDocument/2006/relationships/slideLayout" Target="../slideLayouts/slideLayout367.xml"/><Relationship Id="rId41" Type="http://schemas.openxmlformats.org/officeDocument/2006/relationships/slideLayout" Target="../slideLayouts/slideLayout388.xml"/><Relationship Id="rId62" Type="http://schemas.openxmlformats.org/officeDocument/2006/relationships/slideLayout" Target="../slideLayouts/slideLayout409.xml"/><Relationship Id="rId83" Type="http://schemas.openxmlformats.org/officeDocument/2006/relationships/slideLayout" Target="../slideLayouts/slideLayout430.xml"/><Relationship Id="rId88" Type="http://schemas.openxmlformats.org/officeDocument/2006/relationships/slideLayout" Target="../slideLayouts/slideLayout435.xml"/><Relationship Id="rId111" Type="http://schemas.openxmlformats.org/officeDocument/2006/relationships/slideLayout" Target="../slideLayouts/slideLayout458.xml"/><Relationship Id="rId15" Type="http://schemas.openxmlformats.org/officeDocument/2006/relationships/slideLayout" Target="../slideLayouts/slideLayout362.xml"/><Relationship Id="rId36" Type="http://schemas.openxmlformats.org/officeDocument/2006/relationships/slideLayout" Target="../slideLayouts/slideLayout383.xml"/><Relationship Id="rId57" Type="http://schemas.openxmlformats.org/officeDocument/2006/relationships/slideLayout" Target="../slideLayouts/slideLayout404.xml"/><Relationship Id="rId106" Type="http://schemas.openxmlformats.org/officeDocument/2006/relationships/slideLayout" Target="../slideLayouts/slideLayout4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  <p:sldLayoutId id="2147483689" r:id="rId38"/>
    <p:sldLayoutId id="2147483690" r:id="rId39"/>
    <p:sldLayoutId id="2147483691" r:id="rId40"/>
    <p:sldLayoutId id="2147483692" r:id="rId41"/>
    <p:sldLayoutId id="2147483693" r:id="rId42"/>
    <p:sldLayoutId id="2147483694" r:id="rId43"/>
    <p:sldLayoutId id="2147483695" r:id="rId44"/>
    <p:sldLayoutId id="2147483696" r:id="rId45"/>
    <p:sldLayoutId id="2147483697" r:id="rId46"/>
    <p:sldLayoutId id="2147483698" r:id="rId47"/>
    <p:sldLayoutId id="2147483699" r:id="rId48"/>
    <p:sldLayoutId id="2147483700" r:id="rId49"/>
    <p:sldLayoutId id="2147483701" r:id="rId50"/>
    <p:sldLayoutId id="2147483702" r:id="rId51"/>
    <p:sldLayoutId id="2147483703" r:id="rId52"/>
    <p:sldLayoutId id="2147483704" r:id="rId53"/>
    <p:sldLayoutId id="2147483705" r:id="rId54"/>
    <p:sldLayoutId id="2147483706" r:id="rId55"/>
    <p:sldLayoutId id="2147483707" r:id="rId56"/>
    <p:sldLayoutId id="2147483708" r:id="rId57"/>
    <p:sldLayoutId id="2147483709" r:id="rId58"/>
    <p:sldLayoutId id="2147483710" r:id="rId59"/>
    <p:sldLayoutId id="2147483711" r:id="rId60"/>
    <p:sldLayoutId id="2147483712" r:id="rId61"/>
    <p:sldLayoutId id="2147483713" r:id="rId62"/>
    <p:sldLayoutId id="2147483714" r:id="rId63"/>
    <p:sldLayoutId id="2147483715" r:id="rId64"/>
    <p:sldLayoutId id="2147483716" r:id="rId65"/>
    <p:sldLayoutId id="2147483717" r:id="rId66"/>
    <p:sldLayoutId id="2147483718" r:id="rId67"/>
    <p:sldLayoutId id="2147483719" r:id="rId68"/>
    <p:sldLayoutId id="2147483720" r:id="rId69"/>
    <p:sldLayoutId id="2147483721" r:id="rId70"/>
    <p:sldLayoutId id="2147483722" r:id="rId71"/>
    <p:sldLayoutId id="2147483723" r:id="rId72"/>
    <p:sldLayoutId id="2147483724" r:id="rId73"/>
    <p:sldLayoutId id="2147483725" r:id="rId74"/>
    <p:sldLayoutId id="2147483726" r:id="rId75"/>
    <p:sldLayoutId id="2147483727" r:id="rId76"/>
    <p:sldLayoutId id="2147483728" r:id="rId77"/>
    <p:sldLayoutId id="2147483729" r:id="rId78"/>
    <p:sldLayoutId id="2147483730" r:id="rId79"/>
    <p:sldLayoutId id="2147483731" r:id="rId80"/>
    <p:sldLayoutId id="2147483732" r:id="rId81"/>
    <p:sldLayoutId id="2147483733" r:id="rId82"/>
    <p:sldLayoutId id="2147483734" r:id="rId83"/>
    <p:sldLayoutId id="2147483735" r:id="rId84"/>
    <p:sldLayoutId id="2147483736" r:id="rId85"/>
    <p:sldLayoutId id="2147483737" r:id="rId86"/>
    <p:sldLayoutId id="2147483738" r:id="rId87"/>
    <p:sldLayoutId id="2147483739" r:id="rId88"/>
    <p:sldLayoutId id="2147483740" r:id="rId89"/>
    <p:sldLayoutId id="2147483741" r:id="rId90"/>
    <p:sldLayoutId id="2147483742" r:id="rId91"/>
    <p:sldLayoutId id="2147483743" r:id="rId92"/>
    <p:sldLayoutId id="2147483744" r:id="rId93"/>
    <p:sldLayoutId id="2147483745" r:id="rId94"/>
    <p:sldLayoutId id="2147483746" r:id="rId95"/>
    <p:sldLayoutId id="2147483747" r:id="rId96"/>
    <p:sldLayoutId id="2147483748" r:id="rId97"/>
    <p:sldLayoutId id="2147483749" r:id="rId98"/>
    <p:sldLayoutId id="2147483750" r:id="rId99"/>
    <p:sldLayoutId id="2147483751" r:id="rId100"/>
    <p:sldLayoutId id="2147483752" r:id="rId101"/>
    <p:sldLayoutId id="2147483753" r:id="rId102"/>
    <p:sldLayoutId id="2147483754" r:id="rId103"/>
    <p:sldLayoutId id="2147483755" r:id="rId104"/>
    <p:sldLayoutId id="2147483756" r:id="rId105"/>
    <p:sldLayoutId id="2147483757" r:id="rId106"/>
    <p:sldLayoutId id="2147483758" r:id="rId107"/>
    <p:sldLayoutId id="2147483759" r:id="rId108"/>
    <p:sldLayoutId id="2147483760" r:id="rId109"/>
    <p:sldLayoutId id="2147483761" r:id="rId110"/>
    <p:sldLayoutId id="2147483762" r:id="rId111"/>
    <p:sldLayoutId id="2147483763" r:id="rId112"/>
    <p:sldLayoutId id="2147483764" r:id="rId113"/>
    <p:sldLayoutId id="2147483765" r:id="rId1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  <p:sldLayoutId id="2147483784" r:id="rId18"/>
    <p:sldLayoutId id="2147483785" r:id="rId19"/>
    <p:sldLayoutId id="2147483786" r:id="rId20"/>
    <p:sldLayoutId id="2147483787" r:id="rId21"/>
    <p:sldLayoutId id="2147483788" r:id="rId22"/>
    <p:sldLayoutId id="2147483789" r:id="rId23"/>
    <p:sldLayoutId id="2147483790" r:id="rId24"/>
    <p:sldLayoutId id="2147483791" r:id="rId25"/>
    <p:sldLayoutId id="2147483792" r:id="rId26"/>
    <p:sldLayoutId id="2147483793" r:id="rId27"/>
    <p:sldLayoutId id="2147483794" r:id="rId28"/>
    <p:sldLayoutId id="2147483795" r:id="rId29"/>
    <p:sldLayoutId id="2147483796" r:id="rId30"/>
    <p:sldLayoutId id="2147483797" r:id="rId31"/>
    <p:sldLayoutId id="2147483798" r:id="rId32"/>
    <p:sldLayoutId id="2147483799" r:id="rId33"/>
    <p:sldLayoutId id="2147483800" r:id="rId34"/>
    <p:sldLayoutId id="2147483801" r:id="rId35"/>
    <p:sldLayoutId id="2147483802" r:id="rId36"/>
    <p:sldLayoutId id="2147483803" r:id="rId37"/>
    <p:sldLayoutId id="2147483804" r:id="rId38"/>
    <p:sldLayoutId id="2147483805" r:id="rId39"/>
    <p:sldLayoutId id="2147483806" r:id="rId40"/>
    <p:sldLayoutId id="2147483807" r:id="rId41"/>
    <p:sldLayoutId id="2147483808" r:id="rId42"/>
    <p:sldLayoutId id="2147483809" r:id="rId43"/>
    <p:sldLayoutId id="2147483810" r:id="rId44"/>
    <p:sldLayoutId id="2147483811" r:id="rId45"/>
    <p:sldLayoutId id="2147483812" r:id="rId46"/>
    <p:sldLayoutId id="2147483813" r:id="rId47"/>
    <p:sldLayoutId id="2147483814" r:id="rId48"/>
    <p:sldLayoutId id="2147483815" r:id="rId49"/>
    <p:sldLayoutId id="2147483816" r:id="rId50"/>
    <p:sldLayoutId id="2147483817" r:id="rId51"/>
    <p:sldLayoutId id="2147483818" r:id="rId52"/>
    <p:sldLayoutId id="2147483819" r:id="rId53"/>
    <p:sldLayoutId id="2147483820" r:id="rId54"/>
    <p:sldLayoutId id="2147483821" r:id="rId55"/>
    <p:sldLayoutId id="2147483822" r:id="rId56"/>
    <p:sldLayoutId id="2147483823" r:id="rId57"/>
    <p:sldLayoutId id="2147483824" r:id="rId58"/>
    <p:sldLayoutId id="2147483825" r:id="rId59"/>
    <p:sldLayoutId id="2147483826" r:id="rId60"/>
    <p:sldLayoutId id="2147483827" r:id="rId61"/>
    <p:sldLayoutId id="2147483828" r:id="rId62"/>
    <p:sldLayoutId id="2147483829" r:id="rId63"/>
    <p:sldLayoutId id="2147483830" r:id="rId64"/>
    <p:sldLayoutId id="2147483831" r:id="rId65"/>
    <p:sldLayoutId id="2147483832" r:id="rId66"/>
    <p:sldLayoutId id="2147483833" r:id="rId67"/>
    <p:sldLayoutId id="2147483834" r:id="rId68"/>
    <p:sldLayoutId id="2147483835" r:id="rId69"/>
    <p:sldLayoutId id="2147483836" r:id="rId70"/>
    <p:sldLayoutId id="2147483837" r:id="rId71"/>
    <p:sldLayoutId id="2147483838" r:id="rId72"/>
    <p:sldLayoutId id="2147483839" r:id="rId73"/>
    <p:sldLayoutId id="2147483840" r:id="rId74"/>
    <p:sldLayoutId id="2147483841" r:id="rId75"/>
    <p:sldLayoutId id="2147483842" r:id="rId76"/>
    <p:sldLayoutId id="2147483843" r:id="rId77"/>
    <p:sldLayoutId id="2147483844" r:id="rId78"/>
    <p:sldLayoutId id="2147483845" r:id="rId79"/>
    <p:sldLayoutId id="2147483846" r:id="rId80"/>
    <p:sldLayoutId id="2147483847" r:id="rId81"/>
    <p:sldLayoutId id="2147483848" r:id="rId82"/>
    <p:sldLayoutId id="2147483849" r:id="rId83"/>
    <p:sldLayoutId id="2147483850" r:id="rId84"/>
    <p:sldLayoutId id="2147483851" r:id="rId85"/>
    <p:sldLayoutId id="2147483852" r:id="rId86"/>
    <p:sldLayoutId id="2147483853" r:id="rId87"/>
    <p:sldLayoutId id="2147483854" r:id="rId88"/>
    <p:sldLayoutId id="2147483855" r:id="rId89"/>
    <p:sldLayoutId id="2147483856" r:id="rId90"/>
    <p:sldLayoutId id="2147483857" r:id="rId91"/>
    <p:sldLayoutId id="2147483858" r:id="rId92"/>
    <p:sldLayoutId id="2147483859" r:id="rId93"/>
    <p:sldLayoutId id="2147483860" r:id="rId94"/>
    <p:sldLayoutId id="2147483861" r:id="rId95"/>
    <p:sldLayoutId id="2147483862" r:id="rId96"/>
    <p:sldLayoutId id="2147483863" r:id="rId97"/>
    <p:sldLayoutId id="2147483864" r:id="rId98"/>
    <p:sldLayoutId id="2147483865" r:id="rId99"/>
    <p:sldLayoutId id="2147483866" r:id="rId100"/>
    <p:sldLayoutId id="2147483867" r:id="rId101"/>
    <p:sldLayoutId id="2147483868" r:id="rId102"/>
    <p:sldLayoutId id="2147483869" r:id="rId103"/>
    <p:sldLayoutId id="2147483870" r:id="rId104"/>
    <p:sldLayoutId id="2147483871" r:id="rId105"/>
    <p:sldLayoutId id="2147483872" r:id="rId106"/>
    <p:sldLayoutId id="2147483873" r:id="rId107"/>
    <p:sldLayoutId id="2147483874" r:id="rId108"/>
    <p:sldLayoutId id="2147483875" r:id="rId109"/>
    <p:sldLayoutId id="2147483876" r:id="rId110"/>
    <p:sldLayoutId id="2147483877" r:id="rId111"/>
    <p:sldLayoutId id="2147483878" r:id="rId112"/>
    <p:sldLayoutId id="2147483879" r:id="rId113"/>
    <p:sldLayoutId id="2147483880" r:id="rId114"/>
    <p:sldLayoutId id="2147483881" r:id="rId115"/>
    <p:sldLayoutId id="2147483882" r:id="rId116"/>
    <p:sldLayoutId id="2147483883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99199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  <p:sldLayoutId id="2147483912" r:id="rId14"/>
    <p:sldLayoutId id="2147483913" r:id="rId15"/>
    <p:sldLayoutId id="2147483914" r:id="rId16"/>
    <p:sldLayoutId id="2147483915" r:id="rId17"/>
    <p:sldLayoutId id="2147483916" r:id="rId18"/>
    <p:sldLayoutId id="2147483917" r:id="rId19"/>
    <p:sldLayoutId id="2147483918" r:id="rId20"/>
    <p:sldLayoutId id="2147483919" r:id="rId21"/>
    <p:sldLayoutId id="2147483920" r:id="rId22"/>
    <p:sldLayoutId id="2147483921" r:id="rId23"/>
    <p:sldLayoutId id="2147483922" r:id="rId24"/>
    <p:sldLayoutId id="2147483923" r:id="rId25"/>
    <p:sldLayoutId id="2147483924" r:id="rId26"/>
    <p:sldLayoutId id="2147483925" r:id="rId27"/>
    <p:sldLayoutId id="2147483926" r:id="rId28"/>
    <p:sldLayoutId id="2147483927" r:id="rId29"/>
    <p:sldLayoutId id="2147483928" r:id="rId30"/>
    <p:sldLayoutId id="2147483929" r:id="rId31"/>
    <p:sldLayoutId id="2147483930" r:id="rId32"/>
    <p:sldLayoutId id="2147483931" r:id="rId33"/>
    <p:sldLayoutId id="2147483932" r:id="rId34"/>
    <p:sldLayoutId id="2147483933" r:id="rId35"/>
    <p:sldLayoutId id="2147483934" r:id="rId36"/>
    <p:sldLayoutId id="2147483935" r:id="rId37"/>
    <p:sldLayoutId id="2147483936" r:id="rId38"/>
    <p:sldLayoutId id="2147483937" r:id="rId39"/>
    <p:sldLayoutId id="2147483938" r:id="rId40"/>
    <p:sldLayoutId id="2147483939" r:id="rId41"/>
    <p:sldLayoutId id="2147483940" r:id="rId42"/>
    <p:sldLayoutId id="2147483941" r:id="rId43"/>
    <p:sldLayoutId id="2147483942" r:id="rId44"/>
    <p:sldLayoutId id="2147483943" r:id="rId45"/>
    <p:sldLayoutId id="2147483944" r:id="rId46"/>
    <p:sldLayoutId id="2147483945" r:id="rId47"/>
    <p:sldLayoutId id="2147483946" r:id="rId48"/>
    <p:sldLayoutId id="2147483947" r:id="rId49"/>
    <p:sldLayoutId id="2147483948" r:id="rId50"/>
    <p:sldLayoutId id="2147483949" r:id="rId51"/>
    <p:sldLayoutId id="2147483950" r:id="rId52"/>
    <p:sldLayoutId id="2147483951" r:id="rId53"/>
    <p:sldLayoutId id="2147483952" r:id="rId54"/>
    <p:sldLayoutId id="2147483953" r:id="rId55"/>
    <p:sldLayoutId id="2147483954" r:id="rId56"/>
    <p:sldLayoutId id="2147483955" r:id="rId57"/>
    <p:sldLayoutId id="2147483956" r:id="rId58"/>
    <p:sldLayoutId id="2147483957" r:id="rId59"/>
    <p:sldLayoutId id="2147483958" r:id="rId60"/>
    <p:sldLayoutId id="2147483959" r:id="rId61"/>
    <p:sldLayoutId id="2147483960" r:id="rId62"/>
    <p:sldLayoutId id="2147483961" r:id="rId63"/>
    <p:sldLayoutId id="2147483962" r:id="rId64"/>
    <p:sldLayoutId id="2147483963" r:id="rId65"/>
    <p:sldLayoutId id="2147483964" r:id="rId66"/>
    <p:sldLayoutId id="2147483965" r:id="rId67"/>
    <p:sldLayoutId id="2147483966" r:id="rId68"/>
    <p:sldLayoutId id="2147483967" r:id="rId69"/>
    <p:sldLayoutId id="2147483968" r:id="rId70"/>
    <p:sldLayoutId id="2147483969" r:id="rId71"/>
    <p:sldLayoutId id="2147483970" r:id="rId72"/>
    <p:sldLayoutId id="2147483971" r:id="rId73"/>
    <p:sldLayoutId id="2147483972" r:id="rId74"/>
    <p:sldLayoutId id="2147483973" r:id="rId75"/>
    <p:sldLayoutId id="2147483974" r:id="rId76"/>
    <p:sldLayoutId id="2147483975" r:id="rId77"/>
    <p:sldLayoutId id="2147483976" r:id="rId78"/>
    <p:sldLayoutId id="2147483977" r:id="rId79"/>
    <p:sldLayoutId id="2147483978" r:id="rId80"/>
    <p:sldLayoutId id="2147483979" r:id="rId81"/>
    <p:sldLayoutId id="2147483980" r:id="rId82"/>
    <p:sldLayoutId id="2147483981" r:id="rId83"/>
    <p:sldLayoutId id="2147483982" r:id="rId84"/>
    <p:sldLayoutId id="2147483983" r:id="rId85"/>
    <p:sldLayoutId id="2147483984" r:id="rId86"/>
    <p:sldLayoutId id="2147483985" r:id="rId87"/>
    <p:sldLayoutId id="2147483986" r:id="rId88"/>
    <p:sldLayoutId id="2147483987" r:id="rId89"/>
    <p:sldLayoutId id="2147483988" r:id="rId90"/>
    <p:sldLayoutId id="2147483989" r:id="rId91"/>
    <p:sldLayoutId id="2147483990" r:id="rId92"/>
    <p:sldLayoutId id="2147483991" r:id="rId93"/>
    <p:sldLayoutId id="2147483992" r:id="rId94"/>
    <p:sldLayoutId id="2147483993" r:id="rId95"/>
    <p:sldLayoutId id="2147483994" r:id="rId96"/>
    <p:sldLayoutId id="2147483995" r:id="rId97"/>
    <p:sldLayoutId id="2147483996" r:id="rId98"/>
    <p:sldLayoutId id="2147483997" r:id="rId99"/>
    <p:sldLayoutId id="2147483998" r:id="rId100"/>
    <p:sldLayoutId id="2147483999" r:id="rId101"/>
    <p:sldLayoutId id="2147484000" r:id="rId102"/>
    <p:sldLayoutId id="2147484001" r:id="rId103"/>
    <p:sldLayoutId id="2147484002" r:id="rId104"/>
    <p:sldLayoutId id="2147484003" r:id="rId105"/>
    <p:sldLayoutId id="2147484004" r:id="rId106"/>
    <p:sldLayoutId id="2147484005" r:id="rId107"/>
    <p:sldLayoutId id="2147484006" r:id="rId108"/>
    <p:sldLayoutId id="2147484007" r:id="rId109"/>
    <p:sldLayoutId id="2147484008" r:id="rId110"/>
    <p:sldLayoutId id="2147484009" r:id="rId111"/>
    <p:sldLayoutId id="2147484010" r:id="rId112"/>
    <p:sldLayoutId id="2147484011" r:id="rId113"/>
    <p:sldLayoutId id="2147484012" r:id="rId114"/>
    <p:sldLayoutId id="2147484013" r:id="rId115"/>
    <p:sldLayoutId id="2147484014" r:id="rId1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924554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  <p:sldLayoutId id="2147484040" r:id="rId12"/>
    <p:sldLayoutId id="2147484041" r:id="rId13"/>
    <p:sldLayoutId id="2147484042" r:id="rId14"/>
    <p:sldLayoutId id="2147484043" r:id="rId15"/>
    <p:sldLayoutId id="2147484044" r:id="rId16"/>
    <p:sldLayoutId id="2147484045" r:id="rId17"/>
    <p:sldLayoutId id="2147484046" r:id="rId18"/>
    <p:sldLayoutId id="2147484047" r:id="rId19"/>
    <p:sldLayoutId id="2147484048" r:id="rId20"/>
    <p:sldLayoutId id="2147484049" r:id="rId21"/>
    <p:sldLayoutId id="2147484050" r:id="rId22"/>
    <p:sldLayoutId id="2147484051" r:id="rId23"/>
    <p:sldLayoutId id="2147484052" r:id="rId24"/>
    <p:sldLayoutId id="2147484053" r:id="rId25"/>
    <p:sldLayoutId id="2147484054" r:id="rId26"/>
    <p:sldLayoutId id="2147484055" r:id="rId27"/>
    <p:sldLayoutId id="2147484056" r:id="rId28"/>
    <p:sldLayoutId id="2147484057" r:id="rId29"/>
    <p:sldLayoutId id="2147484058" r:id="rId30"/>
    <p:sldLayoutId id="2147484059" r:id="rId31"/>
    <p:sldLayoutId id="2147484060" r:id="rId32"/>
    <p:sldLayoutId id="2147484061" r:id="rId33"/>
    <p:sldLayoutId id="2147484062" r:id="rId34"/>
    <p:sldLayoutId id="2147484063" r:id="rId35"/>
    <p:sldLayoutId id="2147484064" r:id="rId36"/>
    <p:sldLayoutId id="2147484065" r:id="rId37"/>
    <p:sldLayoutId id="2147484066" r:id="rId38"/>
    <p:sldLayoutId id="2147484067" r:id="rId39"/>
    <p:sldLayoutId id="2147484068" r:id="rId40"/>
    <p:sldLayoutId id="2147484069" r:id="rId41"/>
    <p:sldLayoutId id="2147484070" r:id="rId42"/>
    <p:sldLayoutId id="2147484071" r:id="rId43"/>
    <p:sldLayoutId id="2147484072" r:id="rId44"/>
    <p:sldLayoutId id="2147484073" r:id="rId45"/>
    <p:sldLayoutId id="2147484074" r:id="rId46"/>
    <p:sldLayoutId id="2147484075" r:id="rId47"/>
    <p:sldLayoutId id="2147484076" r:id="rId48"/>
    <p:sldLayoutId id="2147484077" r:id="rId49"/>
    <p:sldLayoutId id="2147484078" r:id="rId50"/>
    <p:sldLayoutId id="2147484079" r:id="rId51"/>
    <p:sldLayoutId id="2147484080" r:id="rId52"/>
    <p:sldLayoutId id="2147484081" r:id="rId53"/>
    <p:sldLayoutId id="2147484082" r:id="rId54"/>
    <p:sldLayoutId id="2147484083" r:id="rId55"/>
    <p:sldLayoutId id="2147484084" r:id="rId56"/>
    <p:sldLayoutId id="2147484085" r:id="rId57"/>
    <p:sldLayoutId id="2147484086" r:id="rId58"/>
    <p:sldLayoutId id="2147484087" r:id="rId59"/>
    <p:sldLayoutId id="2147484088" r:id="rId60"/>
    <p:sldLayoutId id="2147484089" r:id="rId61"/>
    <p:sldLayoutId id="2147484090" r:id="rId62"/>
    <p:sldLayoutId id="2147484091" r:id="rId63"/>
    <p:sldLayoutId id="2147484092" r:id="rId64"/>
    <p:sldLayoutId id="2147484093" r:id="rId65"/>
    <p:sldLayoutId id="2147484094" r:id="rId66"/>
    <p:sldLayoutId id="2147484095" r:id="rId67"/>
    <p:sldLayoutId id="2147484096" r:id="rId68"/>
    <p:sldLayoutId id="2147484097" r:id="rId69"/>
    <p:sldLayoutId id="2147484098" r:id="rId70"/>
    <p:sldLayoutId id="2147484099" r:id="rId71"/>
    <p:sldLayoutId id="2147484100" r:id="rId72"/>
    <p:sldLayoutId id="2147484101" r:id="rId73"/>
    <p:sldLayoutId id="2147484102" r:id="rId74"/>
    <p:sldLayoutId id="2147484103" r:id="rId75"/>
    <p:sldLayoutId id="2147484104" r:id="rId76"/>
    <p:sldLayoutId id="2147484105" r:id="rId77"/>
    <p:sldLayoutId id="2147484106" r:id="rId78"/>
    <p:sldLayoutId id="2147484107" r:id="rId79"/>
    <p:sldLayoutId id="2147484108" r:id="rId80"/>
    <p:sldLayoutId id="2147484109" r:id="rId81"/>
    <p:sldLayoutId id="2147484110" r:id="rId82"/>
    <p:sldLayoutId id="2147484111" r:id="rId83"/>
    <p:sldLayoutId id="2147484112" r:id="rId84"/>
    <p:sldLayoutId id="2147484113" r:id="rId85"/>
    <p:sldLayoutId id="2147484114" r:id="rId86"/>
    <p:sldLayoutId id="2147484115" r:id="rId87"/>
    <p:sldLayoutId id="2147484116" r:id="rId88"/>
    <p:sldLayoutId id="2147484117" r:id="rId89"/>
    <p:sldLayoutId id="2147484118" r:id="rId90"/>
    <p:sldLayoutId id="2147484119" r:id="rId91"/>
    <p:sldLayoutId id="2147484120" r:id="rId92"/>
    <p:sldLayoutId id="2147484121" r:id="rId93"/>
    <p:sldLayoutId id="2147484122" r:id="rId94"/>
    <p:sldLayoutId id="2147484123" r:id="rId95"/>
    <p:sldLayoutId id="2147484124" r:id="rId96"/>
    <p:sldLayoutId id="2147484125" r:id="rId97"/>
    <p:sldLayoutId id="2147484126" r:id="rId98"/>
    <p:sldLayoutId id="2147484127" r:id="rId99"/>
    <p:sldLayoutId id="2147484128" r:id="rId100"/>
    <p:sldLayoutId id="2147484129" r:id="rId101"/>
    <p:sldLayoutId id="2147484130" r:id="rId102"/>
    <p:sldLayoutId id="2147484131" r:id="rId103"/>
    <p:sldLayoutId id="2147484132" r:id="rId104"/>
    <p:sldLayoutId id="2147484133" r:id="rId105"/>
    <p:sldLayoutId id="2147484134" r:id="rId106"/>
    <p:sldLayoutId id="2147484135" r:id="rId107"/>
    <p:sldLayoutId id="2147484136" r:id="rId108"/>
    <p:sldLayoutId id="2147484137" r:id="rId109"/>
    <p:sldLayoutId id="2147484138" r:id="rId110"/>
    <p:sldLayoutId id="2147484139" r:id="rId111"/>
    <p:sldLayoutId id="2147484140" r:id="rId112"/>
    <p:sldLayoutId id="2147484141" r:id="rId113"/>
    <p:sldLayoutId id="2147484142" r:id="rId114"/>
    <p:sldLayoutId id="2147484143" r:id="rId115"/>
    <p:sldLayoutId id="2147484144" r:id="rId116"/>
    <p:sldLayoutId id="214748414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5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epan2130/CD2_3-Task4.gi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avibharathi656/CD2_3---Task--4.git" TargetMode="External"/><Relationship Id="rId5" Type="http://schemas.openxmlformats.org/officeDocument/2006/relationships/hyperlink" Target="https://github.com/kalanithibala053/NM-CD2_3-task-4.git" TargetMode="External"/><Relationship Id="rId4" Type="http://schemas.openxmlformats.org/officeDocument/2006/relationships/hyperlink" Target="https://github.com/sivasakthi1827/CD2_3-Task4.gi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D55665-2DC9-3AB4-1410-4956481A02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293019" y="2804118"/>
            <a:ext cx="4999859" cy="506440"/>
          </a:xfrm>
        </p:spPr>
        <p:txBody>
          <a:bodyPr/>
          <a:lstStyle/>
          <a:p>
            <a:pPr algn="ctr">
              <a:lnSpc>
                <a:spcPct val="100000"/>
              </a:lnSpc>
              <a:buNone/>
            </a:pPr>
            <a:r>
              <a:rPr lang="en-GB" sz="2000" b="1" strike="noStrike" spc="-1" dirty="0">
                <a:solidFill>
                  <a:srgbClr val="19284F"/>
                </a:solidFill>
                <a:latin typeface="Arial"/>
                <a:ea typeface="Arial"/>
              </a:rPr>
              <a:t>Chat application</a:t>
            </a:r>
            <a:endParaRPr lang="en-IN" sz="2000" b="0" strike="noStrike" spc="-1" dirty="0">
              <a:latin typeface="Arial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1C9B16C6-E1A0-203C-955A-FCD3C33E22D4}"/>
              </a:ext>
            </a:extLst>
          </p:cNvPr>
          <p:cNvSpPr txBox="1">
            <a:spLocks/>
          </p:cNvSpPr>
          <p:nvPr/>
        </p:nvSpPr>
        <p:spPr>
          <a:xfrm>
            <a:off x="0" y="3412952"/>
            <a:ext cx="4999859" cy="50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223669"/>
                </a:solidFill>
                <a:effectLst/>
                <a:uLnTx/>
                <a:uFillTx/>
                <a:latin typeface="Public Sans"/>
                <a:sym typeface="Public Sans"/>
              </a:rPr>
              <a:t>TASK - 4</a:t>
            </a:r>
            <a:endParaRPr kumimoji="0" lang="en-IN" sz="2000" b="1" i="0" u="none" strike="noStrike" kern="0" cap="none" spc="0" normalizeH="0" baseline="0" noProof="0" dirty="0">
              <a:ln>
                <a:noFill/>
              </a:ln>
              <a:solidFill>
                <a:srgbClr val="223669"/>
              </a:solidFill>
              <a:effectLst/>
              <a:uLnTx/>
              <a:uFillTx/>
              <a:latin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Chat Application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11877838"/>
              </p:ext>
            </p:extLst>
          </p:nvPr>
        </p:nvGraphicFramePr>
        <p:xfrm>
          <a:off x="190850" y="2200475"/>
          <a:ext cx="4279525" cy="1981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Au721220205007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 err="1">
                          <a:solidFill>
                            <a:schemeClr val="bg1"/>
                          </a:solidFill>
                        </a:rPr>
                        <a:t>Deepankumar</a:t>
                      </a: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 M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CD2-3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Au721220205041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Ravibharathi P C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CD2-3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Au721220205018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Kalanithi B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CD2-3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Au721220205050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err="1">
                          <a:solidFill>
                            <a:schemeClr val="bg1"/>
                          </a:solidFill>
                        </a:rPr>
                        <a:t>Sivasakthi</a:t>
                      </a:r>
                      <a:r>
                        <a:rPr lang="en-US" sz="1400" u="none" strike="noStrike" cap="none" dirty="0">
                          <a:solidFill>
                            <a:schemeClr val="bg1"/>
                          </a:solidFill>
                        </a:rPr>
                        <a:t> B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CD2-3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44936-EFA0-CA65-203A-86DB5075AB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4463" y="1222375"/>
            <a:ext cx="4529164" cy="954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EB Garamond Medium" panose="00000600000000000000" pitchFamily="2" charset="0"/>
                <a:ea typeface="EB Garamond Medium" panose="00000600000000000000" pitchFamily="2" charset="0"/>
              </a:rPr>
              <a:t>Introduction : Embark on real-time text conversations with our versatile chat application. Connect instantly across devices – from desktops to smartphones – and experience effortless communication at your fingertips.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9" name="Google Shape;3669;g1f5d965ad35_0_1833"/>
          <p:cNvSpPr txBox="1">
            <a:spLocks noGrp="1"/>
          </p:cNvSpPr>
          <p:nvPr>
            <p:ph type="body" idx="1"/>
          </p:nvPr>
        </p:nvSpPr>
        <p:spPr>
          <a:xfrm>
            <a:off x="445775" y="615099"/>
            <a:ext cx="6891900" cy="21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0B539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Integrate the APIs to Backend to ensure the dynamic feature of website</a:t>
            </a:r>
            <a:endParaRPr sz="1200" dirty="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</a:pPr>
            <a:r>
              <a:rPr lang="en-US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Point base </a:t>
            </a:r>
            <a:r>
              <a:rPr lang="en-US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api</a:t>
            </a:r>
            <a:r>
              <a:rPr lang="en-US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to the severs base </a:t>
            </a:r>
            <a:r>
              <a:rPr lang="en-US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url</a:t>
            </a:r>
            <a:r>
              <a:rPr lang="en-US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endParaRPr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</a:pPr>
            <a:r>
              <a:rPr lang="en-US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Design </a:t>
            </a:r>
            <a:r>
              <a:rPr lang="en-US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api</a:t>
            </a:r>
            <a:r>
              <a:rPr lang="en-US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calls for each element </a:t>
            </a:r>
            <a:endParaRPr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</a:pPr>
            <a:r>
              <a:rPr lang="en-US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Handle errors in the output</a:t>
            </a:r>
            <a:endParaRPr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</a:pPr>
            <a:r>
              <a:rPr lang="en-US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Render output of </a:t>
            </a:r>
            <a:r>
              <a:rPr lang="en-US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apis</a:t>
            </a:r>
            <a:r>
              <a:rPr lang="en-US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to different low level components</a:t>
            </a:r>
            <a:endParaRPr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</a:pPr>
            <a:r>
              <a:rPr lang="en-US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Secure content of post </a:t>
            </a:r>
            <a:r>
              <a:rPr lang="en-US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apis</a:t>
            </a:r>
            <a:endParaRPr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70" name="Google Shape;3670;g1f5d965ad35_0_1833"/>
          <p:cNvSpPr txBox="1"/>
          <p:nvPr/>
        </p:nvSpPr>
        <p:spPr>
          <a:xfrm>
            <a:off x="445773" y="237125"/>
            <a:ext cx="4184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0" u="none" strike="noStrike" cap="none" dirty="0">
                <a:solidFill>
                  <a:srgbClr val="0B5394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Task 4 :: Backend</a:t>
            </a:r>
            <a:endParaRPr sz="1800" dirty="0">
              <a:solidFill>
                <a:srgbClr val="0B5394"/>
              </a:solidFill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  <p:sp>
        <p:nvSpPr>
          <p:cNvPr id="3671" name="Google Shape;3671;g1f5d965ad35_0_1833"/>
          <p:cNvSpPr txBox="1"/>
          <p:nvPr/>
        </p:nvSpPr>
        <p:spPr>
          <a:xfrm>
            <a:off x="489450" y="2703613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100% Completion of the above tasks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72" name="Google Shape;3672;g1f5d965ad35_0_1833"/>
          <p:cNvSpPr txBox="1"/>
          <p:nvPr/>
        </p:nvSpPr>
        <p:spPr>
          <a:xfrm>
            <a:off x="489450" y="2385028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0" u="none" strike="noStrike" cap="none">
                <a:solidFill>
                  <a:srgbClr val="0B539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Evaluation Metric:</a:t>
            </a:r>
            <a:endParaRPr sz="1200" i="0" u="none" strike="noStrike" cap="none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673" name="Google Shape;3673;g1f5d965ad35_0_1833"/>
          <p:cNvSpPr txBox="1"/>
          <p:nvPr/>
        </p:nvSpPr>
        <p:spPr>
          <a:xfrm>
            <a:off x="489450" y="3641971"/>
            <a:ext cx="70485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1100"/>
              <a:buFont typeface="EB Garamond"/>
              <a:buChar char="▪"/>
            </a:pPr>
            <a:r>
              <a:rPr lang="en-US" sz="1100">
                <a:latin typeface="EB Garamond"/>
                <a:ea typeface="EB Garamond"/>
                <a:cs typeface="EB Garamond"/>
                <a:sym typeface="EB Garamond"/>
              </a:rPr>
              <a:t>Developing complicated UI using HTML components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1100"/>
              <a:buFont typeface="EB Garamond"/>
              <a:buChar char="▪"/>
            </a:pPr>
            <a:r>
              <a:rPr lang="en-US" sz="1100">
                <a:latin typeface="EB Garamond"/>
                <a:ea typeface="EB Garamond"/>
                <a:cs typeface="EB Garamond"/>
                <a:sym typeface="EB Garamond"/>
              </a:rPr>
              <a:t>Using props drilling and context to pass variables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1100"/>
              <a:buFont typeface="EB Garamond"/>
              <a:buChar char="▪"/>
            </a:pPr>
            <a:r>
              <a:rPr lang="en-US" sz="1100">
                <a:latin typeface="EB Garamond"/>
                <a:ea typeface="EB Garamond"/>
                <a:cs typeface="EB Garamond"/>
                <a:sym typeface="EB Garamond"/>
              </a:rPr>
              <a:t>Getting familiar with different type of api calls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1100"/>
              <a:buFont typeface="EB Garamond"/>
              <a:buChar char="▪"/>
            </a:pPr>
            <a:r>
              <a:rPr lang="en-US" sz="1100">
                <a:latin typeface="EB Garamond"/>
                <a:ea typeface="EB Garamond"/>
                <a:cs typeface="EB Garamond"/>
                <a:sym typeface="EB Garamond"/>
              </a:rPr>
              <a:t>Handling different input data</a:t>
            </a:r>
            <a:endParaRPr sz="11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74" name="Google Shape;3674;g1f5d965ad35_0_1833"/>
          <p:cNvSpPr txBox="1"/>
          <p:nvPr/>
        </p:nvSpPr>
        <p:spPr>
          <a:xfrm>
            <a:off x="445780" y="3245789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88C32"/>
                </a:solidFill>
                <a:latin typeface="EB Garamond"/>
                <a:ea typeface="EB Garamond"/>
                <a:cs typeface="EB Garamond"/>
                <a:sym typeface="EB Garamond"/>
              </a:rPr>
              <a:t>Learning outcome</a:t>
            </a:r>
            <a:endParaRPr sz="1800" b="1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223669"/>
                </a:solidFill>
                <a:effectLst/>
                <a:uLnTx/>
                <a:uFillTx/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kumimoji="0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C88C32"/>
                </a:solidFill>
                <a:effectLst/>
                <a:uLnTx/>
                <a:uFillTx/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C88C32"/>
              </a:solidFill>
              <a:effectLst/>
              <a:uLnTx/>
              <a:uFillTx/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A33E68-1856-C3AA-E4DD-DAA4742EDF08}"/>
              </a:ext>
            </a:extLst>
          </p:cNvPr>
          <p:cNvSpPr txBox="1"/>
          <p:nvPr/>
        </p:nvSpPr>
        <p:spPr>
          <a:xfrm>
            <a:off x="546805" y="649357"/>
            <a:ext cx="67183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Plan &amp; Design: Define your app and create the user interface.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100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Develop: Build the app, including authentication and messaging.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100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Test &amp; Secure: Test for issues and ensure data security.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100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Deploy &amp; Maintain: Launch the app and keep it updated.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100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Support &amp; Grow: Assist users and promote app growth.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100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Constructing : Backend using Java with help of </a:t>
            </a:r>
            <a:r>
              <a:rPr kumimoji="0" lang="en-US" sz="100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springwork</a:t>
            </a:r>
            <a:endParaRPr kumimoji="0" lang="en-US" sz="100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IN" sz="100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0E9CFC-64A7-D4C9-647E-713B1B4D8E3D}"/>
              </a:ext>
            </a:extLst>
          </p:cNvPr>
          <p:cNvSpPr txBox="1"/>
          <p:nvPr/>
        </p:nvSpPr>
        <p:spPr>
          <a:xfrm>
            <a:off x="661307" y="3314700"/>
            <a:ext cx="746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B Garamond Medium" panose="00000600000000000000" pitchFamily="2" charset="0"/>
                <a:ea typeface="EB Garamond Medium" panose="00000600000000000000" pitchFamily="2" charset="0"/>
                <a:cs typeface="Arial"/>
                <a:sym typeface="Arial"/>
              </a:rPr>
              <a:t>Create a chat app, plan the design with care,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B Garamond Medium" panose="00000600000000000000" pitchFamily="2" charset="0"/>
                <a:ea typeface="EB Garamond Medium" panose="00000600000000000000" pitchFamily="2" charset="0"/>
                <a:cs typeface="Arial"/>
                <a:sym typeface="Arial"/>
              </a:rPr>
              <a:t>Develop it well, real-time chats to share.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B Garamond Medium" panose="00000600000000000000" pitchFamily="2" charset="0"/>
                <a:ea typeface="EB Garamond Medium" panose="00000600000000000000" pitchFamily="2" charset="0"/>
                <a:cs typeface="Arial"/>
                <a:sym typeface="Arial"/>
              </a:rPr>
              <a:t>Test for bugs, keep security in sight,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B Garamond Medium" panose="00000600000000000000" pitchFamily="2" charset="0"/>
                <a:ea typeface="EB Garamond Medium" panose="00000600000000000000" pitchFamily="2" charset="0"/>
                <a:cs typeface="Arial"/>
                <a:sym typeface="Arial"/>
              </a:rPr>
              <a:t>Deploy, maintain, and watch your app take flight.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" name="Google Shape;3686;g1f5d965ad35_0_3666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87" name="Google Shape;3687;g1f5d965ad35_0_3666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Design </a:t>
            </a:r>
            <a:r>
              <a:rPr lang="en-US" sz="1000" b="0" dirty="0" err="1">
                <a:latin typeface="EB Garamond"/>
                <a:ea typeface="EB Garamond"/>
                <a:cs typeface="EB Garamond"/>
                <a:sym typeface="EB Garamond"/>
              </a:rPr>
              <a:t>api</a:t>
            </a: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 for data to be send to server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88" name="Google Shape;3688;g1f5d965ad35_0_3666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Set connection on localhost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89" name="Google Shape;3689;g1f5d965ad35_0_3666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Add dummy data with user in server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0" name="Google Shape;3690;g1f5d965ad35_0_3666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Run some test queries to test the server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1" name="Google Shape;3691;g1f5d965ad35_0_3666"/>
          <p:cNvSpPr txBox="1">
            <a:spLocks noGrp="1"/>
          </p:cNvSpPr>
          <p:nvPr>
            <p:ph type="body" idx="6"/>
          </p:nvPr>
        </p:nvSpPr>
        <p:spPr>
          <a:xfrm>
            <a:off x="6615525" y="961100"/>
            <a:ext cx="23172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Point all routes with a appropriate controllers to control request and response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2" name="Google Shape;3692;g1f5d965ad35_0_3666"/>
          <p:cNvSpPr txBox="1">
            <a:spLocks noGrp="1"/>
          </p:cNvSpPr>
          <p:nvPr>
            <p:ph type="body" idx="7"/>
          </p:nvPr>
        </p:nvSpPr>
        <p:spPr>
          <a:xfrm>
            <a:off x="6787150" y="2188625"/>
            <a:ext cx="1906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authentication middleware to all protected routes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3" name="Google Shape;3693;g1f5d965ad35_0_3666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Filter and santize all the incoming data in http requests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4" name="Google Shape;3694;g1f5d965ad35_0_3666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 up secure environment variables for secret keys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5" name="Google Shape;3695;g1f5d965ad35_0_3666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2" name="Google Shape;1880;p212">
            <a:extLst>
              <a:ext uri="{FF2B5EF4-FFF2-40B4-BE49-F238E27FC236}">
                <a16:creationId xmlns:a16="http://schemas.microsoft.com/office/drawing/2014/main" id="{8B534411-912B-CE02-B603-6651CC94F525}"/>
              </a:ext>
            </a:extLst>
          </p:cNvPr>
          <p:cNvSpPr txBox="1">
            <a:spLocks/>
          </p:cNvSpPr>
          <p:nvPr/>
        </p:nvSpPr>
        <p:spPr>
          <a:xfrm>
            <a:off x="4014988" y="1666652"/>
            <a:ext cx="3523236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l"/>
            <a:r>
              <a:rPr lang="en-GB" sz="11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Deepan2130/cd2_3(github.com)</a:t>
            </a:r>
            <a:endParaRPr lang="en-US" sz="1000" b="0" i="0" dirty="0">
              <a:solidFill>
                <a:schemeClr val="tx2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601FA3-1659-7427-0A8A-A6F0FE77B1E1}"/>
              </a:ext>
            </a:extLst>
          </p:cNvPr>
          <p:cNvSpPr txBox="1"/>
          <p:nvPr/>
        </p:nvSpPr>
        <p:spPr>
          <a:xfrm>
            <a:off x="3992686" y="2635071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solidFill>
                  <a:schemeClr val="tx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sivasakthi1827/cd2-_3 (github.com)</a:t>
            </a:r>
            <a:endParaRPr lang="en-GB" sz="11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0B03AE-654C-5D03-425A-CDA8A1BAC4ED}"/>
              </a:ext>
            </a:extLst>
          </p:cNvPr>
          <p:cNvSpPr txBox="1"/>
          <p:nvPr/>
        </p:nvSpPr>
        <p:spPr>
          <a:xfrm>
            <a:off x="3813842" y="2000599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1" dirty="0">
                <a:solidFill>
                  <a:schemeClr val="tx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kalanithibala053/NM-CD2_3(github.com)</a:t>
            </a:r>
            <a:endParaRPr lang="en-GB" sz="1000" b="1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B35807-60E4-12F7-3120-718A12EA78E2}"/>
              </a:ext>
            </a:extLst>
          </p:cNvPr>
          <p:cNvSpPr txBox="1"/>
          <p:nvPr/>
        </p:nvSpPr>
        <p:spPr>
          <a:xfrm>
            <a:off x="3810000" y="2325448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ravibharathi656/NM-cd2_3(github.com)</a:t>
            </a:r>
            <a:endParaRPr lang="en-GB" sz="11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6" name="Google Shape;3706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364</Words>
  <Application>Microsoft Office PowerPoint</Application>
  <PresentationFormat>On-screen Show (16:9)</PresentationFormat>
  <Paragraphs>66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</vt:i4>
      </vt:variant>
    </vt:vector>
  </HeadingPairs>
  <TitlesOfParts>
    <vt:vector size="21" baseType="lpstr">
      <vt:lpstr>Public Sans</vt:lpstr>
      <vt:lpstr>EB Garamond Medium</vt:lpstr>
      <vt:lpstr>Noto Sans Symbols</vt:lpstr>
      <vt:lpstr>Arial</vt:lpstr>
      <vt:lpstr>EB Garamond</vt:lpstr>
      <vt:lpstr>EB Garamond ExtraBold</vt:lpstr>
      <vt:lpstr>EB Garamond SemiBold</vt:lpstr>
      <vt:lpstr>Calibri</vt:lpstr>
      <vt:lpstr>Arial</vt:lpstr>
      <vt:lpstr>Montserrat ExtraBold</vt:lpstr>
      <vt:lpstr>Simple Light</vt:lpstr>
      <vt:lpstr>Simple Light</vt:lpstr>
      <vt:lpstr>1_Simple Light</vt:lpstr>
      <vt:lpstr>2_Simple Light</vt:lpstr>
      <vt:lpstr>PowerPoint Presentation</vt:lpstr>
      <vt:lpstr>Chat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THENNARASU S</cp:lastModifiedBy>
  <cp:revision>4</cp:revision>
  <dcterms:created xsi:type="dcterms:W3CDTF">2020-08-13T11:21:46Z</dcterms:created>
  <dcterms:modified xsi:type="dcterms:W3CDTF">2023-11-08T13:38:41Z</dcterms:modified>
</cp:coreProperties>
</file>